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2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147483636" r:id="rId2"/>
    <p:sldId id="2147483634" r:id="rId3"/>
    <p:sldId id="271" r:id="rId4"/>
    <p:sldId id="256" r:id="rId5"/>
    <p:sldId id="2147483646" r:id="rId6"/>
    <p:sldId id="2147483643" r:id="rId7"/>
    <p:sldId id="2147483645" r:id="rId8"/>
    <p:sldId id="257" r:id="rId9"/>
    <p:sldId id="258" r:id="rId10"/>
    <p:sldId id="259" r:id="rId11"/>
    <p:sldId id="260" r:id="rId12"/>
    <p:sldId id="261" r:id="rId13"/>
    <p:sldId id="2147483640" r:id="rId14"/>
    <p:sldId id="262" r:id="rId15"/>
    <p:sldId id="263" r:id="rId16"/>
    <p:sldId id="264" r:id="rId17"/>
    <p:sldId id="265" r:id="rId18"/>
    <p:sldId id="2147483647" r:id="rId19"/>
    <p:sldId id="266" r:id="rId20"/>
    <p:sldId id="268" r:id="rId21"/>
    <p:sldId id="269" r:id="rId22"/>
    <p:sldId id="270" r:id="rId23"/>
    <p:sldId id="267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574"/>
    <p:restoredTop sz="96272"/>
  </p:normalViewPr>
  <p:slideViewPr>
    <p:cSldViewPr snapToGrid="0" snapToObjects="1">
      <p:cViewPr varScale="1">
        <p:scale>
          <a:sx n="117" d="100"/>
          <a:sy n="117" d="100"/>
        </p:scale>
        <p:origin x="2664" y="4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379887-C9AF-4064-9F8B-426C8C572ED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815C6C2-BEFF-4D63-B6E1-C2BF8AAC3793}">
      <dgm:prSet/>
      <dgm:spPr/>
      <dgm:t>
        <a:bodyPr/>
        <a:lstStyle/>
        <a:p>
          <a:r>
            <a:rPr lang="en-US"/>
            <a:t>Natywny mechanizm streamingu zmian DML (INSERT/UPDATE/DELETE)</a:t>
          </a:r>
        </a:p>
      </dgm:t>
    </dgm:pt>
    <dgm:pt modelId="{8D50A6A4-6B88-4801-B9F9-A1B1695C6634}" type="parTrans" cxnId="{5D25F789-67A0-4B6C-A2B9-6229701E0182}">
      <dgm:prSet/>
      <dgm:spPr/>
      <dgm:t>
        <a:bodyPr/>
        <a:lstStyle/>
        <a:p>
          <a:endParaRPr lang="en-US"/>
        </a:p>
      </dgm:t>
    </dgm:pt>
    <dgm:pt modelId="{10C92B9B-FD8C-4F2D-B198-BF997451D8C1}" type="sibTrans" cxnId="{5D25F789-67A0-4B6C-A2B9-6229701E0182}">
      <dgm:prSet/>
      <dgm:spPr/>
      <dgm:t>
        <a:bodyPr/>
        <a:lstStyle/>
        <a:p>
          <a:endParaRPr lang="en-US"/>
        </a:p>
      </dgm:t>
    </dgm:pt>
    <dgm:pt modelId="{71A4633E-1343-4F08-B097-E1FD0676ABE8}">
      <dgm:prSet/>
      <dgm:spPr/>
      <dgm:t>
        <a:bodyPr/>
        <a:lstStyle/>
        <a:p>
          <a:r>
            <a:rPr lang="en-US" dirty="0" err="1"/>
            <a:t>Oparty</a:t>
          </a:r>
          <a:r>
            <a:rPr lang="en-US" dirty="0"/>
            <a:t> </a:t>
          </a:r>
          <a:r>
            <a:rPr lang="en-US" dirty="0" err="1"/>
            <a:t>na</a:t>
          </a:r>
          <a:r>
            <a:rPr lang="en-US" dirty="0"/>
            <a:t> </a:t>
          </a:r>
          <a:r>
            <a:rPr lang="en-US" dirty="0" err="1"/>
            <a:t>wpisach</a:t>
          </a:r>
          <a:r>
            <a:rPr lang="en-US" dirty="0"/>
            <a:t> w transaction log</a:t>
          </a:r>
        </a:p>
      </dgm:t>
    </dgm:pt>
    <dgm:pt modelId="{EBDB532F-8891-47BB-910B-E53A25D25DD6}" type="parTrans" cxnId="{77A21279-C4B3-46F1-948C-65CE8D187950}">
      <dgm:prSet/>
      <dgm:spPr/>
      <dgm:t>
        <a:bodyPr/>
        <a:lstStyle/>
        <a:p>
          <a:endParaRPr lang="en-US"/>
        </a:p>
      </dgm:t>
    </dgm:pt>
    <dgm:pt modelId="{79379C1E-2DF4-4702-9D0F-582C62D9243C}" type="sibTrans" cxnId="{77A21279-C4B3-46F1-948C-65CE8D187950}">
      <dgm:prSet/>
      <dgm:spPr/>
      <dgm:t>
        <a:bodyPr/>
        <a:lstStyle/>
        <a:p>
          <a:endParaRPr lang="en-US"/>
        </a:p>
      </dgm:t>
    </dgm:pt>
    <dgm:pt modelId="{7914128B-1423-4A56-941E-421EE3B1944B}">
      <dgm:prSet/>
      <dgm:spPr/>
      <dgm:t>
        <a:bodyPr/>
        <a:lstStyle/>
        <a:p>
          <a:r>
            <a:rPr lang="en-US"/>
            <a:t>Publikacja zdarzeń do Azure Event Hubs</a:t>
          </a:r>
        </a:p>
      </dgm:t>
    </dgm:pt>
    <dgm:pt modelId="{D0D31ACD-D21A-44D3-9F5C-20CD5B127156}" type="parTrans" cxnId="{59A9279A-0364-4ACF-B523-C729CE414412}">
      <dgm:prSet/>
      <dgm:spPr/>
      <dgm:t>
        <a:bodyPr/>
        <a:lstStyle/>
        <a:p>
          <a:endParaRPr lang="en-US"/>
        </a:p>
      </dgm:t>
    </dgm:pt>
    <dgm:pt modelId="{A77EF2D9-FC8C-4203-A5BF-16088C568190}" type="sibTrans" cxnId="{59A9279A-0364-4ACF-B523-C729CE414412}">
      <dgm:prSet/>
      <dgm:spPr/>
      <dgm:t>
        <a:bodyPr/>
        <a:lstStyle/>
        <a:p>
          <a:endParaRPr lang="en-US"/>
        </a:p>
      </dgm:t>
    </dgm:pt>
    <dgm:pt modelId="{854EFDDF-9C8A-4461-AF4D-38E0F215978E}">
      <dgm:prSet/>
      <dgm:spPr/>
      <dgm:t>
        <a:bodyPr/>
        <a:lstStyle/>
        <a:p>
          <a:r>
            <a:rPr lang="en-US"/>
            <a:t>Format CloudEvent (JSON/Avro)</a:t>
          </a:r>
        </a:p>
      </dgm:t>
    </dgm:pt>
    <dgm:pt modelId="{A15AD3CC-A754-4557-91B7-ACFACC8CF2CD}" type="parTrans" cxnId="{3E31E0A1-11BD-40E0-A057-EE35A497AA61}">
      <dgm:prSet/>
      <dgm:spPr/>
      <dgm:t>
        <a:bodyPr/>
        <a:lstStyle/>
        <a:p>
          <a:endParaRPr lang="en-US"/>
        </a:p>
      </dgm:t>
    </dgm:pt>
    <dgm:pt modelId="{3385BB25-88DF-430A-82F8-D126EC54B247}" type="sibTrans" cxnId="{3E31E0A1-11BD-40E0-A057-EE35A497AA61}">
      <dgm:prSet/>
      <dgm:spPr/>
      <dgm:t>
        <a:bodyPr/>
        <a:lstStyle/>
        <a:p>
          <a:endParaRPr lang="en-US"/>
        </a:p>
      </dgm:t>
    </dgm:pt>
    <dgm:pt modelId="{5CA4CF46-FB89-447B-BA42-D3BE83B1F743}">
      <dgm:prSet/>
      <dgm:spPr/>
      <dgm:t>
        <a:bodyPr/>
        <a:lstStyle/>
        <a:p>
          <a:r>
            <a:rPr lang="en-US"/>
            <a:t>Architektura push, near real-time</a:t>
          </a:r>
        </a:p>
      </dgm:t>
    </dgm:pt>
    <dgm:pt modelId="{C0E2407E-7357-43D0-8865-A58F7541DD84}" type="parTrans" cxnId="{4C43EB3B-7335-434C-9338-7FE32FF788E1}">
      <dgm:prSet/>
      <dgm:spPr/>
      <dgm:t>
        <a:bodyPr/>
        <a:lstStyle/>
        <a:p>
          <a:endParaRPr lang="en-US"/>
        </a:p>
      </dgm:t>
    </dgm:pt>
    <dgm:pt modelId="{F2F9B7A5-1312-445D-AC6C-DBDF5A592F9D}" type="sibTrans" cxnId="{4C43EB3B-7335-434C-9338-7FE32FF788E1}">
      <dgm:prSet/>
      <dgm:spPr/>
      <dgm:t>
        <a:bodyPr/>
        <a:lstStyle/>
        <a:p>
          <a:endParaRPr lang="en-US"/>
        </a:p>
      </dgm:t>
    </dgm:pt>
    <dgm:pt modelId="{15C4B1F7-5C51-FB41-9EBE-B5B29147D021}" type="pres">
      <dgm:prSet presAssocID="{20379887-C9AF-4064-9F8B-426C8C572ED5}" presName="linear" presStyleCnt="0">
        <dgm:presLayoutVars>
          <dgm:animLvl val="lvl"/>
          <dgm:resizeHandles val="exact"/>
        </dgm:presLayoutVars>
      </dgm:prSet>
      <dgm:spPr/>
    </dgm:pt>
    <dgm:pt modelId="{CE6B96F2-9619-4740-9E45-B04C1724C3E4}" type="pres">
      <dgm:prSet presAssocID="{B815C6C2-BEFF-4D63-B6E1-C2BF8AAC379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A720995-D7BF-9F45-88BE-955E9B103C38}" type="pres">
      <dgm:prSet presAssocID="{10C92B9B-FD8C-4F2D-B198-BF997451D8C1}" presName="spacer" presStyleCnt="0"/>
      <dgm:spPr/>
    </dgm:pt>
    <dgm:pt modelId="{CD0B4FC5-9E14-D74D-9231-51E2C698C615}" type="pres">
      <dgm:prSet presAssocID="{71A4633E-1343-4F08-B097-E1FD0676ABE8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977D56B-622F-F842-A23E-17AC3E89AC1C}" type="pres">
      <dgm:prSet presAssocID="{79379C1E-2DF4-4702-9D0F-582C62D9243C}" presName="spacer" presStyleCnt="0"/>
      <dgm:spPr/>
    </dgm:pt>
    <dgm:pt modelId="{F5B228E4-E16F-F346-B735-FC9457010B55}" type="pres">
      <dgm:prSet presAssocID="{7914128B-1423-4A56-941E-421EE3B1944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DDF4FFB-2FAC-2148-92C0-8156259C2F0D}" type="pres">
      <dgm:prSet presAssocID="{A77EF2D9-FC8C-4203-A5BF-16088C568190}" presName="spacer" presStyleCnt="0"/>
      <dgm:spPr/>
    </dgm:pt>
    <dgm:pt modelId="{12FA8E8F-5E2B-2A43-B520-21AF202AEA9E}" type="pres">
      <dgm:prSet presAssocID="{854EFDDF-9C8A-4461-AF4D-38E0F215978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533F7BA-7543-7441-BBB7-1208BC17F377}" type="pres">
      <dgm:prSet presAssocID="{3385BB25-88DF-430A-82F8-D126EC54B247}" presName="spacer" presStyleCnt="0"/>
      <dgm:spPr/>
    </dgm:pt>
    <dgm:pt modelId="{A24F68EC-886F-D043-AF85-58532CFCF629}" type="pres">
      <dgm:prSet presAssocID="{5CA4CF46-FB89-447B-BA42-D3BE83B1F74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4C43EB3B-7335-434C-9338-7FE32FF788E1}" srcId="{20379887-C9AF-4064-9F8B-426C8C572ED5}" destId="{5CA4CF46-FB89-447B-BA42-D3BE83B1F743}" srcOrd="4" destOrd="0" parTransId="{C0E2407E-7357-43D0-8865-A58F7541DD84}" sibTransId="{F2F9B7A5-1312-445D-AC6C-DBDF5A592F9D}"/>
    <dgm:cxn modelId="{924E434A-997F-B74F-AA3B-5ADC7F71847A}" type="presOf" srcId="{B815C6C2-BEFF-4D63-B6E1-C2BF8AAC3793}" destId="{CE6B96F2-9619-4740-9E45-B04C1724C3E4}" srcOrd="0" destOrd="0" presId="urn:microsoft.com/office/officeart/2005/8/layout/vList2"/>
    <dgm:cxn modelId="{132D1863-BE74-5A43-8CA8-0E8E2DC61D4F}" type="presOf" srcId="{854EFDDF-9C8A-4461-AF4D-38E0F215978E}" destId="{12FA8E8F-5E2B-2A43-B520-21AF202AEA9E}" srcOrd="0" destOrd="0" presId="urn:microsoft.com/office/officeart/2005/8/layout/vList2"/>
    <dgm:cxn modelId="{77A21279-C4B3-46F1-948C-65CE8D187950}" srcId="{20379887-C9AF-4064-9F8B-426C8C572ED5}" destId="{71A4633E-1343-4F08-B097-E1FD0676ABE8}" srcOrd="1" destOrd="0" parTransId="{EBDB532F-8891-47BB-910B-E53A25D25DD6}" sibTransId="{79379C1E-2DF4-4702-9D0F-582C62D9243C}"/>
    <dgm:cxn modelId="{5D25F789-67A0-4B6C-A2B9-6229701E0182}" srcId="{20379887-C9AF-4064-9F8B-426C8C572ED5}" destId="{B815C6C2-BEFF-4D63-B6E1-C2BF8AAC3793}" srcOrd="0" destOrd="0" parTransId="{8D50A6A4-6B88-4801-B9F9-A1B1695C6634}" sibTransId="{10C92B9B-FD8C-4F2D-B198-BF997451D8C1}"/>
    <dgm:cxn modelId="{59A9279A-0364-4ACF-B523-C729CE414412}" srcId="{20379887-C9AF-4064-9F8B-426C8C572ED5}" destId="{7914128B-1423-4A56-941E-421EE3B1944B}" srcOrd="2" destOrd="0" parTransId="{D0D31ACD-D21A-44D3-9F5C-20CD5B127156}" sibTransId="{A77EF2D9-FC8C-4203-A5BF-16088C568190}"/>
    <dgm:cxn modelId="{3E31E0A1-11BD-40E0-A057-EE35A497AA61}" srcId="{20379887-C9AF-4064-9F8B-426C8C572ED5}" destId="{854EFDDF-9C8A-4461-AF4D-38E0F215978E}" srcOrd="3" destOrd="0" parTransId="{A15AD3CC-A754-4557-91B7-ACFACC8CF2CD}" sibTransId="{3385BB25-88DF-430A-82F8-D126EC54B247}"/>
    <dgm:cxn modelId="{3826B5C0-DBB5-8841-AC58-039D2C7933C0}" type="presOf" srcId="{71A4633E-1343-4F08-B097-E1FD0676ABE8}" destId="{CD0B4FC5-9E14-D74D-9231-51E2C698C615}" srcOrd="0" destOrd="0" presId="urn:microsoft.com/office/officeart/2005/8/layout/vList2"/>
    <dgm:cxn modelId="{67E3B6C0-3837-BC45-B952-513E85DD058D}" type="presOf" srcId="{7914128B-1423-4A56-941E-421EE3B1944B}" destId="{F5B228E4-E16F-F346-B735-FC9457010B55}" srcOrd="0" destOrd="0" presId="urn:microsoft.com/office/officeart/2005/8/layout/vList2"/>
    <dgm:cxn modelId="{3AA2BDC2-C2E6-B24B-A853-B406082C9432}" type="presOf" srcId="{5CA4CF46-FB89-447B-BA42-D3BE83B1F743}" destId="{A24F68EC-886F-D043-AF85-58532CFCF629}" srcOrd="0" destOrd="0" presId="urn:microsoft.com/office/officeart/2005/8/layout/vList2"/>
    <dgm:cxn modelId="{1EA8DDE6-F8C9-AB43-BFDC-B1D73742110B}" type="presOf" srcId="{20379887-C9AF-4064-9F8B-426C8C572ED5}" destId="{15C4B1F7-5C51-FB41-9EBE-B5B29147D021}" srcOrd="0" destOrd="0" presId="urn:microsoft.com/office/officeart/2005/8/layout/vList2"/>
    <dgm:cxn modelId="{992322D8-FDAA-2F49-A13D-5A53F23D8E38}" type="presParOf" srcId="{15C4B1F7-5C51-FB41-9EBE-B5B29147D021}" destId="{CE6B96F2-9619-4740-9E45-B04C1724C3E4}" srcOrd="0" destOrd="0" presId="urn:microsoft.com/office/officeart/2005/8/layout/vList2"/>
    <dgm:cxn modelId="{0909DDF1-12D5-C845-B99C-654EACBA1762}" type="presParOf" srcId="{15C4B1F7-5C51-FB41-9EBE-B5B29147D021}" destId="{3A720995-D7BF-9F45-88BE-955E9B103C38}" srcOrd="1" destOrd="0" presId="urn:microsoft.com/office/officeart/2005/8/layout/vList2"/>
    <dgm:cxn modelId="{FD2C91D3-06BA-BA4F-8587-09C53C666273}" type="presParOf" srcId="{15C4B1F7-5C51-FB41-9EBE-B5B29147D021}" destId="{CD0B4FC5-9E14-D74D-9231-51E2C698C615}" srcOrd="2" destOrd="0" presId="urn:microsoft.com/office/officeart/2005/8/layout/vList2"/>
    <dgm:cxn modelId="{63E11C34-274B-7549-8932-E65EDF279DEA}" type="presParOf" srcId="{15C4B1F7-5C51-FB41-9EBE-B5B29147D021}" destId="{5977D56B-622F-F842-A23E-17AC3E89AC1C}" srcOrd="3" destOrd="0" presId="urn:microsoft.com/office/officeart/2005/8/layout/vList2"/>
    <dgm:cxn modelId="{357216A6-A768-CC40-8549-928BDD68029C}" type="presParOf" srcId="{15C4B1F7-5C51-FB41-9EBE-B5B29147D021}" destId="{F5B228E4-E16F-F346-B735-FC9457010B55}" srcOrd="4" destOrd="0" presId="urn:microsoft.com/office/officeart/2005/8/layout/vList2"/>
    <dgm:cxn modelId="{8C607215-7A39-5D4E-9951-D55596ADA086}" type="presParOf" srcId="{15C4B1F7-5C51-FB41-9EBE-B5B29147D021}" destId="{8DDF4FFB-2FAC-2148-92C0-8156259C2F0D}" srcOrd="5" destOrd="0" presId="urn:microsoft.com/office/officeart/2005/8/layout/vList2"/>
    <dgm:cxn modelId="{6D2F43B5-75D6-9B4C-9D7B-A7D307EE42E7}" type="presParOf" srcId="{15C4B1F7-5C51-FB41-9EBE-B5B29147D021}" destId="{12FA8E8F-5E2B-2A43-B520-21AF202AEA9E}" srcOrd="6" destOrd="0" presId="urn:microsoft.com/office/officeart/2005/8/layout/vList2"/>
    <dgm:cxn modelId="{1A2EFAFB-266C-BF45-B94D-ECD317F598FA}" type="presParOf" srcId="{15C4B1F7-5C51-FB41-9EBE-B5B29147D021}" destId="{6533F7BA-7543-7441-BBB7-1208BC17F377}" srcOrd="7" destOrd="0" presId="urn:microsoft.com/office/officeart/2005/8/layout/vList2"/>
    <dgm:cxn modelId="{C24CE061-E8D8-A94B-BC0E-ADA298297908}" type="presParOf" srcId="{15C4B1F7-5C51-FB41-9EBE-B5B29147D021}" destId="{A24F68EC-886F-D043-AF85-58532CFCF62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B90DDE6-3CAF-433F-B4A6-41A447BCB79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1EE5DA-D29F-4A88-BFC7-E0DA9D6C83B0}">
      <dgm:prSet/>
      <dgm:spPr/>
      <dgm:t>
        <a:bodyPr/>
        <a:lstStyle/>
        <a:p>
          <a:r>
            <a:rPr lang="en-US"/>
            <a:t>sys.dm_change_event_streams</a:t>
          </a:r>
        </a:p>
      </dgm:t>
    </dgm:pt>
    <dgm:pt modelId="{1E021295-F3C4-4C34-BE0B-7AF9FEEE70A5}" type="parTrans" cxnId="{D936A41D-8B07-4651-9E5B-451C72C35E75}">
      <dgm:prSet/>
      <dgm:spPr/>
      <dgm:t>
        <a:bodyPr/>
        <a:lstStyle/>
        <a:p>
          <a:endParaRPr lang="en-US"/>
        </a:p>
      </dgm:t>
    </dgm:pt>
    <dgm:pt modelId="{1B1F1D2D-A9F7-4558-A308-FF9DAE6FBFF2}" type="sibTrans" cxnId="{D936A41D-8B07-4651-9E5B-451C72C35E75}">
      <dgm:prSet/>
      <dgm:spPr/>
      <dgm:t>
        <a:bodyPr/>
        <a:lstStyle/>
        <a:p>
          <a:endParaRPr lang="en-US"/>
        </a:p>
      </dgm:t>
    </dgm:pt>
    <dgm:pt modelId="{266E2642-F139-443B-8D07-72D17FC1E877}">
      <dgm:prSet/>
      <dgm:spPr/>
      <dgm:t>
        <a:bodyPr/>
        <a:lstStyle/>
        <a:p>
          <a:r>
            <a:rPr lang="en-US"/>
            <a:t>sys.dm_change_event_stream_groups</a:t>
          </a:r>
        </a:p>
      </dgm:t>
    </dgm:pt>
    <dgm:pt modelId="{AAD972AE-0D6B-4897-87B4-AA6F019BEB99}" type="parTrans" cxnId="{EC8BDBFD-CAD1-4D9B-9B4D-EC3D760076A3}">
      <dgm:prSet/>
      <dgm:spPr/>
      <dgm:t>
        <a:bodyPr/>
        <a:lstStyle/>
        <a:p>
          <a:endParaRPr lang="en-US"/>
        </a:p>
      </dgm:t>
    </dgm:pt>
    <dgm:pt modelId="{62B9D3CC-D45F-4A37-99FC-D483AD6A5EB5}" type="sibTrans" cxnId="{EC8BDBFD-CAD1-4D9B-9B4D-EC3D760076A3}">
      <dgm:prSet/>
      <dgm:spPr/>
      <dgm:t>
        <a:bodyPr/>
        <a:lstStyle/>
        <a:p>
          <a:endParaRPr lang="en-US"/>
        </a:p>
      </dgm:t>
    </dgm:pt>
    <dgm:pt modelId="{39BE379A-53AC-40AA-936A-5AFB89461BC0}">
      <dgm:prSet/>
      <dgm:spPr/>
      <dgm:t>
        <a:bodyPr/>
        <a:lstStyle/>
        <a:p>
          <a:r>
            <a:rPr lang="en-US" dirty="0" err="1"/>
            <a:t>Metryki</a:t>
          </a:r>
          <a:r>
            <a:rPr lang="en-US" dirty="0"/>
            <a:t> Event Hubs: throughput, lag</a:t>
          </a:r>
        </a:p>
      </dgm:t>
    </dgm:pt>
    <dgm:pt modelId="{E49BD99B-52C3-4DCC-9DF4-7FF85D60C5A7}" type="parTrans" cxnId="{B2BAB9D2-43E8-4AFB-A3B5-7151FCEBA457}">
      <dgm:prSet/>
      <dgm:spPr/>
      <dgm:t>
        <a:bodyPr/>
        <a:lstStyle/>
        <a:p>
          <a:endParaRPr lang="en-US"/>
        </a:p>
      </dgm:t>
    </dgm:pt>
    <dgm:pt modelId="{933EB63B-4AC6-41E0-A9C4-6FFDE746BB75}" type="sibTrans" cxnId="{B2BAB9D2-43E8-4AFB-A3B5-7151FCEBA457}">
      <dgm:prSet/>
      <dgm:spPr/>
      <dgm:t>
        <a:bodyPr/>
        <a:lstStyle/>
        <a:p>
          <a:endParaRPr lang="en-US"/>
        </a:p>
      </dgm:t>
    </dgm:pt>
    <dgm:pt modelId="{282D8D9D-91CF-46F3-B311-DF4E5112FE0D}">
      <dgm:prSet/>
      <dgm:spPr/>
      <dgm:t>
        <a:bodyPr/>
        <a:lstStyle/>
        <a:p>
          <a:r>
            <a:rPr lang="en-US" dirty="0" err="1"/>
            <a:t>XEvents</a:t>
          </a:r>
          <a:r>
            <a:rPr lang="en-US" dirty="0"/>
            <a:t> do </a:t>
          </a:r>
          <a:r>
            <a:rPr lang="en-US" dirty="0" err="1"/>
            <a:t>błędów</a:t>
          </a:r>
          <a:endParaRPr lang="en-US" dirty="0"/>
        </a:p>
      </dgm:t>
    </dgm:pt>
    <dgm:pt modelId="{FAFB0C31-9B8F-4039-BD28-2F474EF79F85}" type="parTrans" cxnId="{7B506D5C-73A5-43D5-A78D-E0740A7839D7}">
      <dgm:prSet/>
      <dgm:spPr/>
      <dgm:t>
        <a:bodyPr/>
        <a:lstStyle/>
        <a:p>
          <a:endParaRPr lang="en-US"/>
        </a:p>
      </dgm:t>
    </dgm:pt>
    <dgm:pt modelId="{DEA8F200-8600-49E4-A4DA-AF9305CA040A}" type="sibTrans" cxnId="{7B506D5C-73A5-43D5-A78D-E0740A7839D7}">
      <dgm:prSet/>
      <dgm:spPr/>
      <dgm:t>
        <a:bodyPr/>
        <a:lstStyle/>
        <a:p>
          <a:endParaRPr lang="en-US"/>
        </a:p>
      </dgm:t>
    </dgm:pt>
    <dgm:pt modelId="{7640FE4D-8462-AF4D-BFE8-E0C7EF439BB3}">
      <dgm:prSet/>
      <dgm:spPr/>
      <dgm:t>
        <a:bodyPr/>
        <a:lstStyle/>
        <a:p>
          <a:r>
            <a:rPr lang="en-GB" dirty="0" err="1"/>
            <a:t>sys.dm_change_feed_errors</a:t>
          </a:r>
          <a:endParaRPr lang="en-GB" dirty="0"/>
        </a:p>
      </dgm:t>
    </dgm:pt>
    <dgm:pt modelId="{7AF9876C-DF47-4843-AC79-48C84240E2A1}" type="parTrans" cxnId="{A58CD720-499A-3840-8CD2-0416D0080E76}">
      <dgm:prSet/>
      <dgm:spPr/>
    </dgm:pt>
    <dgm:pt modelId="{DE092B20-506C-7B46-B67A-A93C0182076A}" type="sibTrans" cxnId="{A58CD720-499A-3840-8CD2-0416D0080E76}">
      <dgm:prSet/>
      <dgm:spPr/>
    </dgm:pt>
    <dgm:pt modelId="{40B9B704-085D-B64A-B6A9-27F8793794A0}">
      <dgm:prSet/>
      <dgm:spPr/>
      <dgm:t>
        <a:bodyPr/>
        <a:lstStyle/>
        <a:p>
          <a:r>
            <a:rPr lang="en-GB" dirty="0" err="1"/>
            <a:t>sys.dm_change_feed_log_scan_sessions</a:t>
          </a:r>
          <a:endParaRPr lang="en-GB" dirty="0"/>
        </a:p>
      </dgm:t>
    </dgm:pt>
    <dgm:pt modelId="{C7742B03-F6A5-FB4E-90E9-D56D1885EB2C}" type="parTrans" cxnId="{A0382A94-797E-1046-819E-BDC91CB7D4C0}">
      <dgm:prSet/>
      <dgm:spPr/>
    </dgm:pt>
    <dgm:pt modelId="{F82A4821-E2DD-E846-89AD-668A41FFDBFB}" type="sibTrans" cxnId="{A0382A94-797E-1046-819E-BDC91CB7D4C0}">
      <dgm:prSet/>
      <dgm:spPr/>
    </dgm:pt>
    <dgm:pt modelId="{0ABEDA8A-D6DA-D44A-9F41-C3F3DA96E565}" type="pres">
      <dgm:prSet presAssocID="{1B90DDE6-3CAF-433F-B4A6-41A447BCB790}" presName="linear" presStyleCnt="0">
        <dgm:presLayoutVars>
          <dgm:animLvl val="lvl"/>
          <dgm:resizeHandles val="exact"/>
        </dgm:presLayoutVars>
      </dgm:prSet>
      <dgm:spPr/>
    </dgm:pt>
    <dgm:pt modelId="{0C830DC9-E8C6-0C41-BD7F-D01284EC6345}" type="pres">
      <dgm:prSet presAssocID="{521EE5DA-D29F-4A88-BFC7-E0DA9D6C83B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56CF5149-369E-AE4E-B126-F024E6F51768}" type="pres">
      <dgm:prSet presAssocID="{1B1F1D2D-A9F7-4558-A308-FF9DAE6FBFF2}" presName="spacer" presStyleCnt="0"/>
      <dgm:spPr/>
    </dgm:pt>
    <dgm:pt modelId="{716C404C-B9BD-3144-A921-0845FABD891E}" type="pres">
      <dgm:prSet presAssocID="{266E2642-F139-443B-8D07-72D17FC1E877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55DF3701-714A-2B43-853F-1B60F0BE40E0}" type="pres">
      <dgm:prSet presAssocID="{62B9D3CC-D45F-4A37-99FC-D483AD6A5EB5}" presName="spacer" presStyleCnt="0"/>
      <dgm:spPr/>
    </dgm:pt>
    <dgm:pt modelId="{9AEE11C6-F6D5-654F-A5C2-F387C2AC80A1}" type="pres">
      <dgm:prSet presAssocID="{7640FE4D-8462-AF4D-BFE8-E0C7EF439BB3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9882D1C9-79B5-7E47-976A-63735B964361}" type="pres">
      <dgm:prSet presAssocID="{DE092B20-506C-7B46-B67A-A93C0182076A}" presName="spacer" presStyleCnt="0"/>
      <dgm:spPr/>
    </dgm:pt>
    <dgm:pt modelId="{4DA39146-663A-E04B-B687-4E8D8795DFF6}" type="pres">
      <dgm:prSet presAssocID="{40B9B704-085D-B64A-B6A9-27F8793794A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2B1DE115-4A10-5D41-ACE3-1B666FAF0C66}" type="pres">
      <dgm:prSet presAssocID="{F82A4821-E2DD-E846-89AD-668A41FFDBFB}" presName="spacer" presStyleCnt="0"/>
      <dgm:spPr/>
    </dgm:pt>
    <dgm:pt modelId="{C15E6689-3002-1A4B-A24B-AD1FC6B24FEA}" type="pres">
      <dgm:prSet presAssocID="{282D8D9D-91CF-46F3-B311-DF4E5112FE0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551E2258-4BC2-AE4A-B9F6-9A0E71E47573}" type="pres">
      <dgm:prSet presAssocID="{DEA8F200-8600-49E4-A4DA-AF9305CA040A}" presName="spacer" presStyleCnt="0"/>
      <dgm:spPr/>
    </dgm:pt>
    <dgm:pt modelId="{06B1B69C-2B76-EE45-AD61-74A0B226735C}" type="pres">
      <dgm:prSet presAssocID="{39BE379A-53AC-40AA-936A-5AFB89461BC0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6C5B9913-A8AC-9344-9DD3-DEA63C20EDC9}" type="presOf" srcId="{521EE5DA-D29F-4A88-BFC7-E0DA9D6C83B0}" destId="{0C830DC9-E8C6-0C41-BD7F-D01284EC6345}" srcOrd="0" destOrd="0" presId="urn:microsoft.com/office/officeart/2005/8/layout/vList2"/>
    <dgm:cxn modelId="{D936A41D-8B07-4651-9E5B-451C72C35E75}" srcId="{1B90DDE6-3CAF-433F-B4A6-41A447BCB790}" destId="{521EE5DA-D29F-4A88-BFC7-E0DA9D6C83B0}" srcOrd="0" destOrd="0" parTransId="{1E021295-F3C4-4C34-BE0B-7AF9FEEE70A5}" sibTransId="{1B1F1D2D-A9F7-4558-A308-FF9DAE6FBFF2}"/>
    <dgm:cxn modelId="{A58CD720-499A-3840-8CD2-0416D0080E76}" srcId="{1B90DDE6-3CAF-433F-B4A6-41A447BCB790}" destId="{7640FE4D-8462-AF4D-BFE8-E0C7EF439BB3}" srcOrd="2" destOrd="0" parTransId="{7AF9876C-DF47-4843-AC79-48C84240E2A1}" sibTransId="{DE092B20-506C-7B46-B67A-A93C0182076A}"/>
    <dgm:cxn modelId="{9B90AB56-3F36-8E40-A29D-71BFD0A35D17}" type="presOf" srcId="{39BE379A-53AC-40AA-936A-5AFB89461BC0}" destId="{06B1B69C-2B76-EE45-AD61-74A0B226735C}" srcOrd="0" destOrd="0" presId="urn:microsoft.com/office/officeart/2005/8/layout/vList2"/>
    <dgm:cxn modelId="{7B506D5C-73A5-43D5-A78D-E0740A7839D7}" srcId="{1B90DDE6-3CAF-433F-B4A6-41A447BCB790}" destId="{282D8D9D-91CF-46F3-B311-DF4E5112FE0D}" srcOrd="4" destOrd="0" parTransId="{FAFB0C31-9B8F-4039-BD28-2F474EF79F85}" sibTransId="{DEA8F200-8600-49E4-A4DA-AF9305CA040A}"/>
    <dgm:cxn modelId="{A30ED65D-3D44-1E40-88E7-716CD7D703D6}" type="presOf" srcId="{266E2642-F139-443B-8D07-72D17FC1E877}" destId="{716C404C-B9BD-3144-A921-0845FABD891E}" srcOrd="0" destOrd="0" presId="urn:microsoft.com/office/officeart/2005/8/layout/vList2"/>
    <dgm:cxn modelId="{29369480-903C-F24D-9012-61C55E6BF122}" type="presOf" srcId="{282D8D9D-91CF-46F3-B311-DF4E5112FE0D}" destId="{C15E6689-3002-1A4B-A24B-AD1FC6B24FEA}" srcOrd="0" destOrd="0" presId="urn:microsoft.com/office/officeart/2005/8/layout/vList2"/>
    <dgm:cxn modelId="{A0382A94-797E-1046-819E-BDC91CB7D4C0}" srcId="{1B90DDE6-3CAF-433F-B4A6-41A447BCB790}" destId="{40B9B704-085D-B64A-B6A9-27F8793794A0}" srcOrd="3" destOrd="0" parTransId="{C7742B03-F6A5-FB4E-90E9-D56D1885EB2C}" sibTransId="{F82A4821-E2DD-E846-89AD-668A41FFDBFB}"/>
    <dgm:cxn modelId="{C1A2C9A8-3329-594D-84EB-C7C18D9F9931}" type="presOf" srcId="{1B90DDE6-3CAF-433F-B4A6-41A447BCB790}" destId="{0ABEDA8A-D6DA-D44A-9F41-C3F3DA96E565}" srcOrd="0" destOrd="0" presId="urn:microsoft.com/office/officeart/2005/8/layout/vList2"/>
    <dgm:cxn modelId="{5603E4B2-65D8-D442-B77A-C63E28B71EE6}" type="presOf" srcId="{40B9B704-085D-B64A-B6A9-27F8793794A0}" destId="{4DA39146-663A-E04B-B687-4E8D8795DFF6}" srcOrd="0" destOrd="0" presId="urn:microsoft.com/office/officeart/2005/8/layout/vList2"/>
    <dgm:cxn modelId="{0B6239C2-A3B1-BD45-B5E1-AF3E92673381}" type="presOf" srcId="{7640FE4D-8462-AF4D-BFE8-E0C7EF439BB3}" destId="{9AEE11C6-F6D5-654F-A5C2-F387C2AC80A1}" srcOrd="0" destOrd="0" presId="urn:microsoft.com/office/officeart/2005/8/layout/vList2"/>
    <dgm:cxn modelId="{B2BAB9D2-43E8-4AFB-A3B5-7151FCEBA457}" srcId="{1B90DDE6-3CAF-433F-B4A6-41A447BCB790}" destId="{39BE379A-53AC-40AA-936A-5AFB89461BC0}" srcOrd="5" destOrd="0" parTransId="{E49BD99B-52C3-4DCC-9DF4-7FF85D60C5A7}" sibTransId="{933EB63B-4AC6-41E0-A9C4-6FFDE746BB75}"/>
    <dgm:cxn modelId="{EC8BDBFD-CAD1-4D9B-9B4D-EC3D760076A3}" srcId="{1B90DDE6-3CAF-433F-B4A6-41A447BCB790}" destId="{266E2642-F139-443B-8D07-72D17FC1E877}" srcOrd="1" destOrd="0" parTransId="{AAD972AE-0D6B-4897-87B4-AA6F019BEB99}" sibTransId="{62B9D3CC-D45F-4A37-99FC-D483AD6A5EB5}"/>
    <dgm:cxn modelId="{BEC9E6C1-A386-1544-B62A-9A68DC97A437}" type="presParOf" srcId="{0ABEDA8A-D6DA-D44A-9F41-C3F3DA96E565}" destId="{0C830DC9-E8C6-0C41-BD7F-D01284EC6345}" srcOrd="0" destOrd="0" presId="urn:microsoft.com/office/officeart/2005/8/layout/vList2"/>
    <dgm:cxn modelId="{10E200B2-7B8A-0B45-ADD7-DE5F8738DF53}" type="presParOf" srcId="{0ABEDA8A-D6DA-D44A-9F41-C3F3DA96E565}" destId="{56CF5149-369E-AE4E-B126-F024E6F51768}" srcOrd="1" destOrd="0" presId="urn:microsoft.com/office/officeart/2005/8/layout/vList2"/>
    <dgm:cxn modelId="{2B54389F-9AD8-A141-B68D-2D5C4AC163E3}" type="presParOf" srcId="{0ABEDA8A-D6DA-D44A-9F41-C3F3DA96E565}" destId="{716C404C-B9BD-3144-A921-0845FABD891E}" srcOrd="2" destOrd="0" presId="urn:microsoft.com/office/officeart/2005/8/layout/vList2"/>
    <dgm:cxn modelId="{050CBE94-3498-A944-8401-F513754112D6}" type="presParOf" srcId="{0ABEDA8A-D6DA-D44A-9F41-C3F3DA96E565}" destId="{55DF3701-714A-2B43-853F-1B60F0BE40E0}" srcOrd="3" destOrd="0" presId="urn:microsoft.com/office/officeart/2005/8/layout/vList2"/>
    <dgm:cxn modelId="{46E58669-7DAD-7A46-88FE-5531A9E9426A}" type="presParOf" srcId="{0ABEDA8A-D6DA-D44A-9F41-C3F3DA96E565}" destId="{9AEE11C6-F6D5-654F-A5C2-F387C2AC80A1}" srcOrd="4" destOrd="0" presId="urn:microsoft.com/office/officeart/2005/8/layout/vList2"/>
    <dgm:cxn modelId="{F068E740-F289-AB4C-806D-0002A39F69D0}" type="presParOf" srcId="{0ABEDA8A-D6DA-D44A-9F41-C3F3DA96E565}" destId="{9882D1C9-79B5-7E47-976A-63735B964361}" srcOrd="5" destOrd="0" presId="urn:microsoft.com/office/officeart/2005/8/layout/vList2"/>
    <dgm:cxn modelId="{9A959B47-EBCF-2843-B75D-537FDECE3A6A}" type="presParOf" srcId="{0ABEDA8A-D6DA-D44A-9F41-C3F3DA96E565}" destId="{4DA39146-663A-E04B-B687-4E8D8795DFF6}" srcOrd="6" destOrd="0" presId="urn:microsoft.com/office/officeart/2005/8/layout/vList2"/>
    <dgm:cxn modelId="{C4A850C4-F077-D24C-89A2-BE3ED573264C}" type="presParOf" srcId="{0ABEDA8A-D6DA-D44A-9F41-C3F3DA96E565}" destId="{2B1DE115-4A10-5D41-ACE3-1B666FAF0C66}" srcOrd="7" destOrd="0" presId="urn:microsoft.com/office/officeart/2005/8/layout/vList2"/>
    <dgm:cxn modelId="{093D3D3C-8DAF-D742-8AAC-53822EA2EA90}" type="presParOf" srcId="{0ABEDA8A-D6DA-D44A-9F41-C3F3DA96E565}" destId="{C15E6689-3002-1A4B-A24B-AD1FC6B24FEA}" srcOrd="8" destOrd="0" presId="urn:microsoft.com/office/officeart/2005/8/layout/vList2"/>
    <dgm:cxn modelId="{BA762D53-A1D9-1D42-9951-209311E5CBCD}" type="presParOf" srcId="{0ABEDA8A-D6DA-D44A-9F41-C3F3DA96E565}" destId="{551E2258-4BC2-AE4A-B9F6-9A0E71E47573}" srcOrd="9" destOrd="0" presId="urn:microsoft.com/office/officeart/2005/8/layout/vList2"/>
    <dgm:cxn modelId="{1C78EC7F-20FD-434A-AEAA-BD4E90A2C7F2}" type="presParOf" srcId="{0ABEDA8A-D6DA-D44A-9F41-C3F3DA96E565}" destId="{06B1B69C-2B76-EE45-AD61-74A0B226735C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5D793EC-268E-4215-BE61-B755FEDC0E9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F7F7F88-8227-40E2-8CAB-09DF33AA9FAD}">
      <dgm:prSet/>
      <dgm:spPr/>
      <dgm:t>
        <a:bodyPr/>
        <a:lstStyle/>
        <a:p>
          <a:r>
            <a:rPr lang="en-US"/>
            <a:t>Partycjonowanie po PK</a:t>
          </a:r>
        </a:p>
      </dgm:t>
    </dgm:pt>
    <dgm:pt modelId="{B04CF20A-8A3A-4A89-BBD9-E780E390BF77}" type="parTrans" cxnId="{24F71E5A-2B89-4DC3-A0B7-2ECAE43E6913}">
      <dgm:prSet/>
      <dgm:spPr/>
      <dgm:t>
        <a:bodyPr/>
        <a:lstStyle/>
        <a:p>
          <a:endParaRPr lang="en-US"/>
        </a:p>
      </dgm:t>
    </dgm:pt>
    <dgm:pt modelId="{5FBD73FB-1949-4F84-B3E2-6C0FCD6B2FE5}" type="sibTrans" cxnId="{24F71E5A-2B89-4DC3-A0B7-2ECAE43E6913}">
      <dgm:prSet/>
      <dgm:spPr/>
      <dgm:t>
        <a:bodyPr/>
        <a:lstStyle/>
        <a:p>
          <a:endParaRPr lang="en-US"/>
        </a:p>
      </dgm:t>
    </dgm:pt>
    <dgm:pt modelId="{9B3987A2-3CED-4EC1-9741-420FBAD846CF}">
      <dgm:prSet/>
      <dgm:spPr/>
      <dgm:t>
        <a:bodyPr/>
        <a:lstStyle/>
        <a:p>
          <a:r>
            <a:rPr lang="en-US"/>
            <a:t>Unikanie szerokich wierszy</a:t>
          </a:r>
        </a:p>
      </dgm:t>
    </dgm:pt>
    <dgm:pt modelId="{9A382D97-F083-4B5B-9A2E-EDAF70564339}" type="parTrans" cxnId="{6188F8F3-4FC0-4FE1-913E-B41A13210A18}">
      <dgm:prSet/>
      <dgm:spPr/>
      <dgm:t>
        <a:bodyPr/>
        <a:lstStyle/>
        <a:p>
          <a:endParaRPr lang="en-US"/>
        </a:p>
      </dgm:t>
    </dgm:pt>
    <dgm:pt modelId="{43BA95C1-21F6-4FD3-80A9-3A1CA8B93DA8}" type="sibTrans" cxnId="{6188F8F3-4FC0-4FE1-913E-B41A13210A18}">
      <dgm:prSet/>
      <dgm:spPr/>
      <dgm:t>
        <a:bodyPr/>
        <a:lstStyle/>
        <a:p>
          <a:endParaRPr lang="en-US"/>
        </a:p>
      </dgm:t>
    </dgm:pt>
    <dgm:pt modelId="{9CF43580-8A17-4F3B-BEEE-18019140F567}">
      <dgm:prSet/>
      <dgm:spPr/>
      <dgm:t>
        <a:bodyPr/>
        <a:lstStyle/>
        <a:p>
          <a:r>
            <a:rPr lang="en-US" dirty="0" err="1"/>
            <a:t>Podział</a:t>
          </a:r>
          <a:r>
            <a:rPr lang="en-US" dirty="0"/>
            <a:t> </a:t>
          </a:r>
          <a:r>
            <a:rPr lang="en-US" dirty="0" err="1"/>
            <a:t>strumieni</a:t>
          </a:r>
          <a:r>
            <a:rPr lang="en-US" dirty="0"/>
            <a:t> per </a:t>
          </a:r>
          <a:r>
            <a:rPr lang="en-US" dirty="0" err="1"/>
            <a:t>domena</a:t>
          </a:r>
          <a:endParaRPr lang="en-US" dirty="0"/>
        </a:p>
      </dgm:t>
    </dgm:pt>
    <dgm:pt modelId="{5D4FBA6A-F5ED-45DC-92A0-D81F4DE0E822}" type="parTrans" cxnId="{84367109-51CB-446F-ACC7-9C8DADC4B316}">
      <dgm:prSet/>
      <dgm:spPr/>
      <dgm:t>
        <a:bodyPr/>
        <a:lstStyle/>
        <a:p>
          <a:endParaRPr lang="en-US"/>
        </a:p>
      </dgm:t>
    </dgm:pt>
    <dgm:pt modelId="{725CC5FC-7522-4B2F-90BF-BFE23EB6EF56}" type="sibTrans" cxnId="{84367109-51CB-446F-ACC7-9C8DADC4B316}">
      <dgm:prSet/>
      <dgm:spPr/>
      <dgm:t>
        <a:bodyPr/>
        <a:lstStyle/>
        <a:p>
          <a:endParaRPr lang="en-US"/>
        </a:p>
      </dgm:t>
    </dgm:pt>
    <dgm:pt modelId="{1B5247C6-C12F-4FB5-95B7-F121B0098971}">
      <dgm:prSet/>
      <dgm:spPr/>
      <dgm:t>
        <a:bodyPr/>
        <a:lstStyle/>
        <a:p>
          <a:r>
            <a:rPr lang="en-US"/>
            <a:t>Monitoring EH i opóźnień</a:t>
          </a:r>
        </a:p>
      </dgm:t>
    </dgm:pt>
    <dgm:pt modelId="{1C503767-656E-4EA8-BD91-9ED46AB78046}" type="parTrans" cxnId="{D26892CE-4C88-4C95-84CF-73109E955E51}">
      <dgm:prSet/>
      <dgm:spPr/>
      <dgm:t>
        <a:bodyPr/>
        <a:lstStyle/>
        <a:p>
          <a:endParaRPr lang="en-US"/>
        </a:p>
      </dgm:t>
    </dgm:pt>
    <dgm:pt modelId="{C18E7E65-BB1E-4624-B6C4-3B6554953E22}" type="sibTrans" cxnId="{D26892CE-4C88-4C95-84CF-73109E955E51}">
      <dgm:prSet/>
      <dgm:spPr/>
      <dgm:t>
        <a:bodyPr/>
        <a:lstStyle/>
        <a:p>
          <a:endParaRPr lang="en-US"/>
        </a:p>
      </dgm:t>
    </dgm:pt>
    <dgm:pt modelId="{7F46CCCA-6BCE-7544-9040-CDA66A74D385}" type="pres">
      <dgm:prSet presAssocID="{65D793EC-268E-4215-BE61-B755FEDC0E9B}" presName="linear" presStyleCnt="0">
        <dgm:presLayoutVars>
          <dgm:animLvl val="lvl"/>
          <dgm:resizeHandles val="exact"/>
        </dgm:presLayoutVars>
      </dgm:prSet>
      <dgm:spPr/>
    </dgm:pt>
    <dgm:pt modelId="{C543CA03-F29D-EA44-94A4-CB388EF88B9C}" type="pres">
      <dgm:prSet presAssocID="{7F7F7F88-8227-40E2-8CAB-09DF33AA9FA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7AB5C5C-9690-2F41-B923-8F26B41BB843}" type="pres">
      <dgm:prSet presAssocID="{5FBD73FB-1949-4F84-B3E2-6C0FCD6B2FE5}" presName="spacer" presStyleCnt="0"/>
      <dgm:spPr/>
    </dgm:pt>
    <dgm:pt modelId="{614E5C33-1D90-A245-8FF2-A3B446E6D69F}" type="pres">
      <dgm:prSet presAssocID="{9B3987A2-3CED-4EC1-9741-420FBAD846C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740F97F-D18B-5847-9059-C232B0704470}" type="pres">
      <dgm:prSet presAssocID="{43BA95C1-21F6-4FD3-80A9-3A1CA8B93DA8}" presName="spacer" presStyleCnt="0"/>
      <dgm:spPr/>
    </dgm:pt>
    <dgm:pt modelId="{535DF048-00F0-464A-875B-5B82E9D54D91}" type="pres">
      <dgm:prSet presAssocID="{9CF43580-8A17-4F3B-BEEE-18019140F56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C362D61-71B0-6141-8B15-9FDE432833C0}" type="pres">
      <dgm:prSet presAssocID="{725CC5FC-7522-4B2F-90BF-BFE23EB6EF56}" presName="spacer" presStyleCnt="0"/>
      <dgm:spPr/>
    </dgm:pt>
    <dgm:pt modelId="{B46A32F5-9F81-334D-91A9-844AC0FEB90D}" type="pres">
      <dgm:prSet presAssocID="{1B5247C6-C12F-4FB5-95B7-F121B009897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4367109-51CB-446F-ACC7-9C8DADC4B316}" srcId="{65D793EC-268E-4215-BE61-B755FEDC0E9B}" destId="{9CF43580-8A17-4F3B-BEEE-18019140F567}" srcOrd="2" destOrd="0" parTransId="{5D4FBA6A-F5ED-45DC-92A0-D81F4DE0E822}" sibTransId="{725CC5FC-7522-4B2F-90BF-BFE23EB6EF56}"/>
    <dgm:cxn modelId="{349DA51A-3277-F040-ACCC-AB186C40E18D}" type="presOf" srcId="{1B5247C6-C12F-4FB5-95B7-F121B0098971}" destId="{B46A32F5-9F81-334D-91A9-844AC0FEB90D}" srcOrd="0" destOrd="0" presId="urn:microsoft.com/office/officeart/2005/8/layout/vList2"/>
    <dgm:cxn modelId="{23FF6C33-463B-124D-8DB2-9830BA1CBCD4}" type="presOf" srcId="{9CF43580-8A17-4F3B-BEEE-18019140F567}" destId="{535DF048-00F0-464A-875B-5B82E9D54D91}" srcOrd="0" destOrd="0" presId="urn:microsoft.com/office/officeart/2005/8/layout/vList2"/>
    <dgm:cxn modelId="{24F71E5A-2B89-4DC3-A0B7-2ECAE43E6913}" srcId="{65D793EC-268E-4215-BE61-B755FEDC0E9B}" destId="{7F7F7F88-8227-40E2-8CAB-09DF33AA9FAD}" srcOrd="0" destOrd="0" parTransId="{B04CF20A-8A3A-4A89-BBD9-E780E390BF77}" sibTransId="{5FBD73FB-1949-4F84-B3E2-6C0FCD6B2FE5}"/>
    <dgm:cxn modelId="{27999863-8524-DE41-B325-DCA5652F030E}" type="presOf" srcId="{65D793EC-268E-4215-BE61-B755FEDC0E9B}" destId="{7F46CCCA-6BCE-7544-9040-CDA66A74D385}" srcOrd="0" destOrd="0" presId="urn:microsoft.com/office/officeart/2005/8/layout/vList2"/>
    <dgm:cxn modelId="{7BE4737E-2430-C143-B5F5-9890FFE415A9}" type="presOf" srcId="{9B3987A2-3CED-4EC1-9741-420FBAD846CF}" destId="{614E5C33-1D90-A245-8FF2-A3B446E6D69F}" srcOrd="0" destOrd="0" presId="urn:microsoft.com/office/officeart/2005/8/layout/vList2"/>
    <dgm:cxn modelId="{88AC46B8-AE7E-9B4E-8272-FA2C770FBBC6}" type="presOf" srcId="{7F7F7F88-8227-40E2-8CAB-09DF33AA9FAD}" destId="{C543CA03-F29D-EA44-94A4-CB388EF88B9C}" srcOrd="0" destOrd="0" presId="urn:microsoft.com/office/officeart/2005/8/layout/vList2"/>
    <dgm:cxn modelId="{D26892CE-4C88-4C95-84CF-73109E955E51}" srcId="{65D793EC-268E-4215-BE61-B755FEDC0E9B}" destId="{1B5247C6-C12F-4FB5-95B7-F121B0098971}" srcOrd="3" destOrd="0" parTransId="{1C503767-656E-4EA8-BD91-9ED46AB78046}" sibTransId="{C18E7E65-BB1E-4624-B6C4-3B6554953E22}"/>
    <dgm:cxn modelId="{6188F8F3-4FC0-4FE1-913E-B41A13210A18}" srcId="{65D793EC-268E-4215-BE61-B755FEDC0E9B}" destId="{9B3987A2-3CED-4EC1-9741-420FBAD846CF}" srcOrd="1" destOrd="0" parTransId="{9A382D97-F083-4B5B-9A2E-EDAF70564339}" sibTransId="{43BA95C1-21F6-4FD3-80A9-3A1CA8B93DA8}"/>
    <dgm:cxn modelId="{5F1A0304-8577-2644-986E-798973651851}" type="presParOf" srcId="{7F46CCCA-6BCE-7544-9040-CDA66A74D385}" destId="{C543CA03-F29D-EA44-94A4-CB388EF88B9C}" srcOrd="0" destOrd="0" presId="urn:microsoft.com/office/officeart/2005/8/layout/vList2"/>
    <dgm:cxn modelId="{8122256F-EE94-5D44-B58D-A7BFF473B25A}" type="presParOf" srcId="{7F46CCCA-6BCE-7544-9040-CDA66A74D385}" destId="{E7AB5C5C-9690-2F41-B923-8F26B41BB843}" srcOrd="1" destOrd="0" presId="urn:microsoft.com/office/officeart/2005/8/layout/vList2"/>
    <dgm:cxn modelId="{96D2D901-DA46-0C40-8762-F89AD9261778}" type="presParOf" srcId="{7F46CCCA-6BCE-7544-9040-CDA66A74D385}" destId="{614E5C33-1D90-A245-8FF2-A3B446E6D69F}" srcOrd="2" destOrd="0" presId="urn:microsoft.com/office/officeart/2005/8/layout/vList2"/>
    <dgm:cxn modelId="{84774745-D995-934E-8042-6019B7B18B4F}" type="presParOf" srcId="{7F46CCCA-6BCE-7544-9040-CDA66A74D385}" destId="{7740F97F-D18B-5847-9059-C232B0704470}" srcOrd="3" destOrd="0" presId="urn:microsoft.com/office/officeart/2005/8/layout/vList2"/>
    <dgm:cxn modelId="{69DC440E-720F-E54B-BDDF-89FD4BBC059C}" type="presParOf" srcId="{7F46CCCA-6BCE-7544-9040-CDA66A74D385}" destId="{535DF048-00F0-464A-875B-5B82E9D54D91}" srcOrd="4" destOrd="0" presId="urn:microsoft.com/office/officeart/2005/8/layout/vList2"/>
    <dgm:cxn modelId="{87FE5F72-8475-D24E-A6EE-9C7D29E14E94}" type="presParOf" srcId="{7F46CCCA-6BCE-7544-9040-CDA66A74D385}" destId="{CC362D61-71B0-6141-8B15-9FDE432833C0}" srcOrd="5" destOrd="0" presId="urn:microsoft.com/office/officeart/2005/8/layout/vList2"/>
    <dgm:cxn modelId="{52FFCD3A-1C15-4E45-9263-F0359AF18F56}" type="presParOf" srcId="{7F46CCCA-6BCE-7544-9040-CDA66A74D385}" destId="{B46A32F5-9F81-334D-91A9-844AC0FEB90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3C5D8FA-8F4D-4887-A00E-629CE3A41FAA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A918EC9-BE42-4BCE-B3FF-7768F6263488}">
      <dgm:prSet/>
      <dgm:spPr/>
      <dgm:t>
        <a:bodyPr/>
        <a:lstStyle/>
        <a:p>
          <a:r>
            <a:rPr lang="en-US"/>
            <a:t>Event-driven microservices</a:t>
          </a:r>
        </a:p>
      </dgm:t>
    </dgm:pt>
    <dgm:pt modelId="{724CADCE-04F8-45B4-A04A-778D62458CEE}" type="parTrans" cxnId="{FA6A743F-47F4-48DA-942B-3D5487136EF2}">
      <dgm:prSet/>
      <dgm:spPr/>
      <dgm:t>
        <a:bodyPr/>
        <a:lstStyle/>
        <a:p>
          <a:endParaRPr lang="en-US"/>
        </a:p>
      </dgm:t>
    </dgm:pt>
    <dgm:pt modelId="{04136B7D-E280-47A0-9354-F48D8086E04C}" type="sibTrans" cxnId="{FA6A743F-47F4-48DA-942B-3D5487136EF2}">
      <dgm:prSet/>
      <dgm:spPr/>
      <dgm:t>
        <a:bodyPr/>
        <a:lstStyle/>
        <a:p>
          <a:endParaRPr lang="en-US"/>
        </a:p>
      </dgm:t>
    </dgm:pt>
    <dgm:pt modelId="{C9A438CD-2AEF-473F-BD0A-3B9AED2AA7CA}">
      <dgm:prSet/>
      <dgm:spPr/>
      <dgm:t>
        <a:bodyPr/>
        <a:lstStyle/>
        <a:p>
          <a:r>
            <a:rPr lang="en-US"/>
            <a:t>Real-time analityka</a:t>
          </a:r>
        </a:p>
      </dgm:t>
    </dgm:pt>
    <dgm:pt modelId="{1773E9AA-6C39-4C64-BA45-48CA1E5B42E3}" type="parTrans" cxnId="{D21C371A-667A-4CF2-AF6C-47750C2B06F6}">
      <dgm:prSet/>
      <dgm:spPr/>
      <dgm:t>
        <a:bodyPr/>
        <a:lstStyle/>
        <a:p>
          <a:endParaRPr lang="en-US"/>
        </a:p>
      </dgm:t>
    </dgm:pt>
    <dgm:pt modelId="{34306DA3-70E3-4D4F-A43F-A69D1916AC88}" type="sibTrans" cxnId="{D21C371A-667A-4CF2-AF6C-47750C2B06F6}">
      <dgm:prSet/>
      <dgm:spPr/>
      <dgm:t>
        <a:bodyPr/>
        <a:lstStyle/>
        <a:p>
          <a:endParaRPr lang="en-US"/>
        </a:p>
      </dgm:t>
    </dgm:pt>
    <dgm:pt modelId="{F7760B17-D8D3-4FCE-9D09-576E7A43A625}">
      <dgm:prSet/>
      <dgm:spPr/>
      <dgm:t>
        <a:bodyPr/>
        <a:lstStyle/>
        <a:p>
          <a:r>
            <a:rPr lang="en-US"/>
            <a:t>Replikacja między systemami</a:t>
          </a:r>
        </a:p>
      </dgm:t>
    </dgm:pt>
    <dgm:pt modelId="{3D908EA3-AE33-4B84-B488-FBC1C2AAAA7E}" type="parTrans" cxnId="{F0693D68-3310-450C-8227-769E328147A9}">
      <dgm:prSet/>
      <dgm:spPr/>
      <dgm:t>
        <a:bodyPr/>
        <a:lstStyle/>
        <a:p>
          <a:endParaRPr lang="en-US"/>
        </a:p>
      </dgm:t>
    </dgm:pt>
    <dgm:pt modelId="{02E3A847-5878-409C-9C9D-87CCF22C828A}" type="sibTrans" cxnId="{F0693D68-3310-450C-8227-769E328147A9}">
      <dgm:prSet/>
      <dgm:spPr/>
      <dgm:t>
        <a:bodyPr/>
        <a:lstStyle/>
        <a:p>
          <a:endParaRPr lang="en-US"/>
        </a:p>
      </dgm:t>
    </dgm:pt>
    <dgm:pt modelId="{34CBCAB6-B655-4B33-88BF-8FA0FD02FF11}">
      <dgm:prSet/>
      <dgm:spPr/>
      <dgm:t>
        <a:bodyPr/>
        <a:lstStyle/>
        <a:p>
          <a:r>
            <a:rPr lang="en-US"/>
            <a:t>Audyt i bezpieczeństwo</a:t>
          </a:r>
        </a:p>
      </dgm:t>
    </dgm:pt>
    <dgm:pt modelId="{FA8AFAA6-46FD-4036-A156-5C7A5699366A}" type="parTrans" cxnId="{2FCFCB61-C929-42B1-9A4D-6BC910C70DAC}">
      <dgm:prSet/>
      <dgm:spPr/>
      <dgm:t>
        <a:bodyPr/>
        <a:lstStyle/>
        <a:p>
          <a:endParaRPr lang="en-US"/>
        </a:p>
      </dgm:t>
    </dgm:pt>
    <dgm:pt modelId="{C57CFAC1-39BC-4CC2-B4BF-62294F8AFE11}" type="sibTrans" cxnId="{2FCFCB61-C929-42B1-9A4D-6BC910C70DAC}">
      <dgm:prSet/>
      <dgm:spPr/>
      <dgm:t>
        <a:bodyPr/>
        <a:lstStyle/>
        <a:p>
          <a:endParaRPr lang="en-US"/>
        </a:p>
      </dgm:t>
    </dgm:pt>
    <dgm:pt modelId="{DDFFA488-1EE6-0D4B-A351-31E83B5826B6}" type="pres">
      <dgm:prSet presAssocID="{63C5D8FA-8F4D-4887-A00E-629CE3A41FAA}" presName="linear" presStyleCnt="0">
        <dgm:presLayoutVars>
          <dgm:animLvl val="lvl"/>
          <dgm:resizeHandles val="exact"/>
        </dgm:presLayoutVars>
      </dgm:prSet>
      <dgm:spPr/>
    </dgm:pt>
    <dgm:pt modelId="{5258C598-A321-CA45-B772-A723D39B5FDF}" type="pres">
      <dgm:prSet presAssocID="{3A918EC9-BE42-4BCE-B3FF-7768F626348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B10A470-9220-B54B-A627-D7B65080E201}" type="pres">
      <dgm:prSet presAssocID="{04136B7D-E280-47A0-9354-F48D8086E04C}" presName="spacer" presStyleCnt="0"/>
      <dgm:spPr/>
    </dgm:pt>
    <dgm:pt modelId="{A0E9FC3B-A496-E448-A9E3-F7B35B15689A}" type="pres">
      <dgm:prSet presAssocID="{C9A438CD-2AEF-473F-BD0A-3B9AED2AA7C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E8B9580-4A8C-3C4E-9E2B-199DD623E5DC}" type="pres">
      <dgm:prSet presAssocID="{34306DA3-70E3-4D4F-A43F-A69D1916AC88}" presName="spacer" presStyleCnt="0"/>
      <dgm:spPr/>
    </dgm:pt>
    <dgm:pt modelId="{7367C20D-496F-8346-AB98-4CAA52A1FCF0}" type="pres">
      <dgm:prSet presAssocID="{F7760B17-D8D3-4FCE-9D09-576E7A43A62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6D3F3B2-B5A7-0944-82F7-AF98880F19C6}" type="pres">
      <dgm:prSet presAssocID="{02E3A847-5878-409C-9C9D-87CCF22C828A}" presName="spacer" presStyleCnt="0"/>
      <dgm:spPr/>
    </dgm:pt>
    <dgm:pt modelId="{A2190E42-0AF0-A840-8A27-71E8C1429CA6}" type="pres">
      <dgm:prSet presAssocID="{34CBCAB6-B655-4B33-88BF-8FA0FD02FF1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21C371A-667A-4CF2-AF6C-47750C2B06F6}" srcId="{63C5D8FA-8F4D-4887-A00E-629CE3A41FAA}" destId="{C9A438CD-2AEF-473F-BD0A-3B9AED2AA7CA}" srcOrd="1" destOrd="0" parTransId="{1773E9AA-6C39-4C64-BA45-48CA1E5B42E3}" sibTransId="{34306DA3-70E3-4D4F-A43F-A69D1916AC88}"/>
    <dgm:cxn modelId="{E8288436-1142-DB46-8DE5-8B2E2C5D0C24}" type="presOf" srcId="{3A918EC9-BE42-4BCE-B3FF-7768F6263488}" destId="{5258C598-A321-CA45-B772-A723D39B5FDF}" srcOrd="0" destOrd="0" presId="urn:microsoft.com/office/officeart/2005/8/layout/vList2"/>
    <dgm:cxn modelId="{FA6A743F-47F4-48DA-942B-3D5487136EF2}" srcId="{63C5D8FA-8F4D-4887-A00E-629CE3A41FAA}" destId="{3A918EC9-BE42-4BCE-B3FF-7768F6263488}" srcOrd="0" destOrd="0" parTransId="{724CADCE-04F8-45B4-A04A-778D62458CEE}" sibTransId="{04136B7D-E280-47A0-9354-F48D8086E04C}"/>
    <dgm:cxn modelId="{2FCFCB61-C929-42B1-9A4D-6BC910C70DAC}" srcId="{63C5D8FA-8F4D-4887-A00E-629CE3A41FAA}" destId="{34CBCAB6-B655-4B33-88BF-8FA0FD02FF11}" srcOrd="3" destOrd="0" parTransId="{FA8AFAA6-46FD-4036-A156-5C7A5699366A}" sibTransId="{C57CFAC1-39BC-4CC2-B4BF-62294F8AFE11}"/>
    <dgm:cxn modelId="{CBEAF563-059E-B848-AF92-1D7776B06354}" type="presOf" srcId="{63C5D8FA-8F4D-4887-A00E-629CE3A41FAA}" destId="{DDFFA488-1EE6-0D4B-A351-31E83B5826B6}" srcOrd="0" destOrd="0" presId="urn:microsoft.com/office/officeart/2005/8/layout/vList2"/>
    <dgm:cxn modelId="{F0693D68-3310-450C-8227-769E328147A9}" srcId="{63C5D8FA-8F4D-4887-A00E-629CE3A41FAA}" destId="{F7760B17-D8D3-4FCE-9D09-576E7A43A625}" srcOrd="2" destOrd="0" parTransId="{3D908EA3-AE33-4B84-B488-FBC1C2AAAA7E}" sibTransId="{02E3A847-5878-409C-9C9D-87CCF22C828A}"/>
    <dgm:cxn modelId="{D06CF479-4062-754E-9B93-3AE1C5C48DA3}" type="presOf" srcId="{F7760B17-D8D3-4FCE-9D09-576E7A43A625}" destId="{7367C20D-496F-8346-AB98-4CAA52A1FCF0}" srcOrd="0" destOrd="0" presId="urn:microsoft.com/office/officeart/2005/8/layout/vList2"/>
    <dgm:cxn modelId="{CC77B68E-BAD7-0F46-A1CE-1693FCA3D7DE}" type="presOf" srcId="{34CBCAB6-B655-4B33-88BF-8FA0FD02FF11}" destId="{A2190E42-0AF0-A840-8A27-71E8C1429CA6}" srcOrd="0" destOrd="0" presId="urn:microsoft.com/office/officeart/2005/8/layout/vList2"/>
    <dgm:cxn modelId="{D14E62F2-605C-9B46-A0AB-8282312FDD63}" type="presOf" srcId="{C9A438CD-2AEF-473F-BD0A-3B9AED2AA7CA}" destId="{A0E9FC3B-A496-E448-A9E3-F7B35B15689A}" srcOrd="0" destOrd="0" presId="urn:microsoft.com/office/officeart/2005/8/layout/vList2"/>
    <dgm:cxn modelId="{A8771E62-0862-7E4B-81F6-4B5B56BEB9EB}" type="presParOf" srcId="{DDFFA488-1EE6-0D4B-A351-31E83B5826B6}" destId="{5258C598-A321-CA45-B772-A723D39B5FDF}" srcOrd="0" destOrd="0" presId="urn:microsoft.com/office/officeart/2005/8/layout/vList2"/>
    <dgm:cxn modelId="{54F4576B-BABA-C845-8A93-DCC02D528E03}" type="presParOf" srcId="{DDFFA488-1EE6-0D4B-A351-31E83B5826B6}" destId="{BB10A470-9220-B54B-A627-D7B65080E201}" srcOrd="1" destOrd="0" presId="urn:microsoft.com/office/officeart/2005/8/layout/vList2"/>
    <dgm:cxn modelId="{BBD0EFBD-6CEE-DE4B-B965-8AF8134DD3E0}" type="presParOf" srcId="{DDFFA488-1EE6-0D4B-A351-31E83B5826B6}" destId="{A0E9FC3B-A496-E448-A9E3-F7B35B15689A}" srcOrd="2" destOrd="0" presId="urn:microsoft.com/office/officeart/2005/8/layout/vList2"/>
    <dgm:cxn modelId="{4400B14D-C9F3-0B4A-A1F2-149BAF33FE84}" type="presParOf" srcId="{DDFFA488-1EE6-0D4B-A351-31E83B5826B6}" destId="{DE8B9580-4A8C-3C4E-9E2B-199DD623E5DC}" srcOrd="3" destOrd="0" presId="urn:microsoft.com/office/officeart/2005/8/layout/vList2"/>
    <dgm:cxn modelId="{C26EF87F-31BB-7749-AC98-6DA018AC1360}" type="presParOf" srcId="{DDFFA488-1EE6-0D4B-A351-31E83B5826B6}" destId="{7367C20D-496F-8346-AB98-4CAA52A1FCF0}" srcOrd="4" destOrd="0" presId="urn:microsoft.com/office/officeart/2005/8/layout/vList2"/>
    <dgm:cxn modelId="{AB6A0D3C-1F64-E845-9530-0213609BDD20}" type="presParOf" srcId="{DDFFA488-1EE6-0D4B-A351-31E83B5826B6}" destId="{86D3F3B2-B5A7-0944-82F7-AF98880F19C6}" srcOrd="5" destOrd="0" presId="urn:microsoft.com/office/officeart/2005/8/layout/vList2"/>
    <dgm:cxn modelId="{40D363B0-965F-8D47-942F-4FE05945D565}" type="presParOf" srcId="{DDFFA488-1EE6-0D4B-A351-31E83B5826B6}" destId="{A2190E42-0AF0-A840-8A27-71E8C1429CA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4DA3F0B-0001-44FC-9641-4F3D685A18FE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EC4469F-9310-4016-916A-D7FBC88DC1C5}">
      <dgm:prSet/>
      <dgm:spPr/>
      <dgm:t>
        <a:bodyPr/>
        <a:lstStyle/>
        <a:p>
          <a:r>
            <a:rPr lang="en-US"/>
            <a:t>Mechanizm real-time wbudowany w silnik</a:t>
          </a:r>
        </a:p>
      </dgm:t>
    </dgm:pt>
    <dgm:pt modelId="{B9E1658D-3F14-470E-9800-9D5E09D26A27}" type="parTrans" cxnId="{8352DC22-D483-45E4-AC13-65A7ECC1D976}">
      <dgm:prSet/>
      <dgm:spPr/>
      <dgm:t>
        <a:bodyPr/>
        <a:lstStyle/>
        <a:p>
          <a:endParaRPr lang="en-US"/>
        </a:p>
      </dgm:t>
    </dgm:pt>
    <dgm:pt modelId="{D393F7EF-F6C1-499D-8B23-C68103E6CE75}" type="sibTrans" cxnId="{8352DC22-D483-45E4-AC13-65A7ECC1D976}">
      <dgm:prSet/>
      <dgm:spPr/>
      <dgm:t>
        <a:bodyPr/>
        <a:lstStyle/>
        <a:p>
          <a:endParaRPr lang="en-US"/>
        </a:p>
      </dgm:t>
    </dgm:pt>
    <dgm:pt modelId="{75846595-0711-4629-935C-19EB0C945AC6}">
      <dgm:prSet/>
      <dgm:spPr/>
      <dgm:t>
        <a:bodyPr/>
        <a:lstStyle/>
        <a:p>
          <a:r>
            <a:rPr lang="en-US"/>
            <a:t>Idealny dla architektur zdarzeniowych</a:t>
          </a:r>
        </a:p>
      </dgm:t>
    </dgm:pt>
    <dgm:pt modelId="{431D9D4E-F9CE-4C25-BC0A-C65D71F7E954}" type="parTrans" cxnId="{FD30C4A0-B50B-41D5-88FA-274AA733C81E}">
      <dgm:prSet/>
      <dgm:spPr/>
      <dgm:t>
        <a:bodyPr/>
        <a:lstStyle/>
        <a:p>
          <a:endParaRPr lang="en-US"/>
        </a:p>
      </dgm:t>
    </dgm:pt>
    <dgm:pt modelId="{F46DEB29-698A-4D93-97FB-DD9E5A959140}" type="sibTrans" cxnId="{FD30C4A0-B50B-41D5-88FA-274AA733C81E}">
      <dgm:prSet/>
      <dgm:spPr/>
      <dgm:t>
        <a:bodyPr/>
        <a:lstStyle/>
        <a:p>
          <a:endParaRPr lang="en-US"/>
        </a:p>
      </dgm:t>
    </dgm:pt>
    <dgm:pt modelId="{AB0274EA-6727-41C9-A508-53ABB35B5558}">
      <dgm:prSet/>
      <dgm:spPr/>
      <dgm:t>
        <a:bodyPr/>
        <a:lstStyle/>
        <a:p>
          <a:r>
            <a:rPr lang="en-US"/>
            <a:t>Wymaga dojrzałego monitoringu i operacji</a:t>
          </a:r>
        </a:p>
      </dgm:t>
    </dgm:pt>
    <dgm:pt modelId="{0BDC31A2-BA5C-46BE-8BB8-65AA83A7BAC7}" type="parTrans" cxnId="{95CE2E21-CFB0-4704-AB4E-F2B8E8AF9FB5}">
      <dgm:prSet/>
      <dgm:spPr/>
      <dgm:t>
        <a:bodyPr/>
        <a:lstStyle/>
        <a:p>
          <a:endParaRPr lang="en-US"/>
        </a:p>
      </dgm:t>
    </dgm:pt>
    <dgm:pt modelId="{C4676DDA-30B4-4BF8-B723-2A469E0AEC61}" type="sibTrans" cxnId="{95CE2E21-CFB0-4704-AB4E-F2B8E8AF9FB5}">
      <dgm:prSet/>
      <dgm:spPr/>
      <dgm:t>
        <a:bodyPr/>
        <a:lstStyle/>
        <a:p>
          <a:endParaRPr lang="en-US"/>
        </a:p>
      </dgm:t>
    </dgm:pt>
    <dgm:pt modelId="{95DEB17B-56D4-174B-A6A3-56243DF8D028}" type="pres">
      <dgm:prSet presAssocID="{D4DA3F0B-0001-44FC-9641-4F3D685A18FE}" presName="diagram" presStyleCnt="0">
        <dgm:presLayoutVars>
          <dgm:dir/>
          <dgm:resizeHandles val="exact"/>
        </dgm:presLayoutVars>
      </dgm:prSet>
      <dgm:spPr/>
    </dgm:pt>
    <dgm:pt modelId="{351D0A18-655B-2B4E-B837-0D9C4BEBCBBA}" type="pres">
      <dgm:prSet presAssocID="{3EC4469F-9310-4016-916A-D7FBC88DC1C5}" presName="node" presStyleLbl="node1" presStyleIdx="0" presStyleCnt="3">
        <dgm:presLayoutVars>
          <dgm:bulletEnabled val="1"/>
        </dgm:presLayoutVars>
      </dgm:prSet>
      <dgm:spPr/>
    </dgm:pt>
    <dgm:pt modelId="{7BED481B-AAC6-7440-80EA-246026CBC976}" type="pres">
      <dgm:prSet presAssocID="{D393F7EF-F6C1-499D-8B23-C68103E6CE75}" presName="sibTrans" presStyleCnt="0"/>
      <dgm:spPr/>
    </dgm:pt>
    <dgm:pt modelId="{F31C0627-BDDE-D141-84AD-6BDAA3AFB6C3}" type="pres">
      <dgm:prSet presAssocID="{75846595-0711-4629-935C-19EB0C945AC6}" presName="node" presStyleLbl="node1" presStyleIdx="1" presStyleCnt="3">
        <dgm:presLayoutVars>
          <dgm:bulletEnabled val="1"/>
        </dgm:presLayoutVars>
      </dgm:prSet>
      <dgm:spPr/>
    </dgm:pt>
    <dgm:pt modelId="{5639920E-A834-A546-917D-F89A7DF44DE0}" type="pres">
      <dgm:prSet presAssocID="{F46DEB29-698A-4D93-97FB-DD9E5A959140}" presName="sibTrans" presStyleCnt="0"/>
      <dgm:spPr/>
    </dgm:pt>
    <dgm:pt modelId="{688EC31F-2877-944F-AFD7-A393AFBF7B52}" type="pres">
      <dgm:prSet presAssocID="{AB0274EA-6727-41C9-A508-53ABB35B5558}" presName="node" presStyleLbl="node1" presStyleIdx="2" presStyleCnt="3">
        <dgm:presLayoutVars>
          <dgm:bulletEnabled val="1"/>
        </dgm:presLayoutVars>
      </dgm:prSet>
      <dgm:spPr/>
    </dgm:pt>
  </dgm:ptLst>
  <dgm:cxnLst>
    <dgm:cxn modelId="{52104E0B-A7CC-B244-9CF7-4E114F5C9641}" type="presOf" srcId="{75846595-0711-4629-935C-19EB0C945AC6}" destId="{F31C0627-BDDE-D141-84AD-6BDAA3AFB6C3}" srcOrd="0" destOrd="0" presId="urn:microsoft.com/office/officeart/2005/8/layout/default"/>
    <dgm:cxn modelId="{95CE2E21-CFB0-4704-AB4E-F2B8E8AF9FB5}" srcId="{D4DA3F0B-0001-44FC-9641-4F3D685A18FE}" destId="{AB0274EA-6727-41C9-A508-53ABB35B5558}" srcOrd="2" destOrd="0" parTransId="{0BDC31A2-BA5C-46BE-8BB8-65AA83A7BAC7}" sibTransId="{C4676DDA-30B4-4BF8-B723-2A469E0AEC61}"/>
    <dgm:cxn modelId="{D2F8A321-3233-5745-9C47-1100E54729A6}" type="presOf" srcId="{D4DA3F0B-0001-44FC-9641-4F3D685A18FE}" destId="{95DEB17B-56D4-174B-A6A3-56243DF8D028}" srcOrd="0" destOrd="0" presId="urn:microsoft.com/office/officeart/2005/8/layout/default"/>
    <dgm:cxn modelId="{8352DC22-D483-45E4-AC13-65A7ECC1D976}" srcId="{D4DA3F0B-0001-44FC-9641-4F3D685A18FE}" destId="{3EC4469F-9310-4016-916A-D7FBC88DC1C5}" srcOrd="0" destOrd="0" parTransId="{B9E1658D-3F14-470E-9800-9D5E09D26A27}" sibTransId="{D393F7EF-F6C1-499D-8B23-C68103E6CE75}"/>
    <dgm:cxn modelId="{E5E23568-A512-414A-97BB-8B5E4894D902}" type="presOf" srcId="{AB0274EA-6727-41C9-A508-53ABB35B5558}" destId="{688EC31F-2877-944F-AFD7-A393AFBF7B52}" srcOrd="0" destOrd="0" presId="urn:microsoft.com/office/officeart/2005/8/layout/default"/>
    <dgm:cxn modelId="{FD30C4A0-B50B-41D5-88FA-274AA733C81E}" srcId="{D4DA3F0B-0001-44FC-9641-4F3D685A18FE}" destId="{75846595-0711-4629-935C-19EB0C945AC6}" srcOrd="1" destOrd="0" parTransId="{431D9D4E-F9CE-4C25-BC0A-C65D71F7E954}" sibTransId="{F46DEB29-698A-4D93-97FB-DD9E5A959140}"/>
    <dgm:cxn modelId="{98E3E2AC-F765-9C4A-9F7C-0AA1F35F9551}" type="presOf" srcId="{3EC4469F-9310-4016-916A-D7FBC88DC1C5}" destId="{351D0A18-655B-2B4E-B837-0D9C4BEBCBBA}" srcOrd="0" destOrd="0" presId="urn:microsoft.com/office/officeart/2005/8/layout/default"/>
    <dgm:cxn modelId="{95950D3A-0BA1-DD46-85C7-DE5A51278DEF}" type="presParOf" srcId="{95DEB17B-56D4-174B-A6A3-56243DF8D028}" destId="{351D0A18-655B-2B4E-B837-0D9C4BEBCBBA}" srcOrd="0" destOrd="0" presId="urn:microsoft.com/office/officeart/2005/8/layout/default"/>
    <dgm:cxn modelId="{95D10681-C906-0643-999D-5755B1E6984E}" type="presParOf" srcId="{95DEB17B-56D4-174B-A6A3-56243DF8D028}" destId="{7BED481B-AAC6-7440-80EA-246026CBC976}" srcOrd="1" destOrd="0" presId="urn:microsoft.com/office/officeart/2005/8/layout/default"/>
    <dgm:cxn modelId="{FC6174F2-B367-D246-9B83-078C5321DFB8}" type="presParOf" srcId="{95DEB17B-56D4-174B-A6A3-56243DF8D028}" destId="{F31C0627-BDDE-D141-84AD-6BDAA3AFB6C3}" srcOrd="2" destOrd="0" presId="urn:microsoft.com/office/officeart/2005/8/layout/default"/>
    <dgm:cxn modelId="{BB108791-8BAF-574F-A5C8-4227383D00E8}" type="presParOf" srcId="{95DEB17B-56D4-174B-A6A3-56243DF8D028}" destId="{5639920E-A834-A546-917D-F89A7DF44DE0}" srcOrd="3" destOrd="0" presId="urn:microsoft.com/office/officeart/2005/8/layout/default"/>
    <dgm:cxn modelId="{68672CD5-4288-9A40-BF8E-227B1C19E71B}" type="presParOf" srcId="{95DEB17B-56D4-174B-A6A3-56243DF8D028}" destId="{688EC31F-2877-944F-AFD7-A393AFBF7B52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4342E7-0D83-4FFE-973A-9F29BDB75A6E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7FA8709-1E75-4E1C-B2B3-34E183722716}">
      <dgm:prSet/>
      <dgm:spPr/>
      <dgm:t>
        <a:bodyPr/>
        <a:lstStyle/>
        <a:p>
          <a:r>
            <a:rPr lang="en-US"/>
            <a:t>Skaner transaction log analizuje zakończone transakcje</a:t>
          </a:r>
        </a:p>
      </dgm:t>
    </dgm:pt>
    <dgm:pt modelId="{45BEFD7D-6364-4F91-A595-86BD1C03530C}" type="parTrans" cxnId="{55207F09-300E-4CEC-A831-C1FB7F925675}">
      <dgm:prSet/>
      <dgm:spPr/>
      <dgm:t>
        <a:bodyPr/>
        <a:lstStyle/>
        <a:p>
          <a:endParaRPr lang="en-US"/>
        </a:p>
      </dgm:t>
    </dgm:pt>
    <dgm:pt modelId="{84F56C40-996C-4536-ACAA-2881012145B7}" type="sibTrans" cxnId="{55207F09-300E-4CEC-A831-C1FB7F925675}">
      <dgm:prSet/>
      <dgm:spPr/>
      <dgm:t>
        <a:bodyPr/>
        <a:lstStyle/>
        <a:p>
          <a:endParaRPr lang="en-US"/>
        </a:p>
      </dgm:t>
    </dgm:pt>
    <dgm:pt modelId="{11187D23-B189-4A93-B050-21D9EA6D17F0}">
      <dgm:prSet/>
      <dgm:spPr/>
      <dgm:t>
        <a:bodyPr/>
        <a:lstStyle/>
        <a:p>
          <a:r>
            <a:rPr lang="en-US"/>
            <a:t>Generuje zdarzenia per wiersz</a:t>
          </a:r>
        </a:p>
      </dgm:t>
    </dgm:pt>
    <dgm:pt modelId="{F708E058-A1BB-4382-835D-55CE39EDAFD5}" type="parTrans" cxnId="{278E3B29-9582-4C1D-91BB-A703E276363A}">
      <dgm:prSet/>
      <dgm:spPr/>
      <dgm:t>
        <a:bodyPr/>
        <a:lstStyle/>
        <a:p>
          <a:endParaRPr lang="en-US"/>
        </a:p>
      </dgm:t>
    </dgm:pt>
    <dgm:pt modelId="{523FC7A9-7D72-4E53-94D9-6BE673A98234}" type="sibTrans" cxnId="{278E3B29-9582-4C1D-91BB-A703E276363A}">
      <dgm:prSet/>
      <dgm:spPr/>
      <dgm:t>
        <a:bodyPr/>
        <a:lstStyle/>
        <a:p>
          <a:endParaRPr lang="en-US"/>
        </a:p>
      </dgm:t>
    </dgm:pt>
    <dgm:pt modelId="{A5468C4B-00C1-42EA-B419-68915C17C546}">
      <dgm:prSet/>
      <dgm:spPr/>
      <dgm:t>
        <a:bodyPr/>
        <a:lstStyle/>
        <a:p>
          <a:r>
            <a:rPr lang="en-US" dirty="0" err="1"/>
            <a:t>Dołącza</a:t>
          </a:r>
          <a:r>
            <a:rPr lang="en-US" dirty="0"/>
            <a:t> </a:t>
          </a:r>
          <a:r>
            <a:rPr lang="en-US" dirty="0" err="1"/>
            <a:t>metadane</a:t>
          </a:r>
          <a:r>
            <a:rPr lang="en-US" dirty="0"/>
            <a:t> </a:t>
          </a:r>
        </a:p>
      </dgm:t>
    </dgm:pt>
    <dgm:pt modelId="{F201A10E-46B3-4326-A30C-1324FC24088C}" type="parTrans" cxnId="{3732AC7D-FA6E-45D7-A599-3D9D8385C0AB}">
      <dgm:prSet/>
      <dgm:spPr/>
      <dgm:t>
        <a:bodyPr/>
        <a:lstStyle/>
        <a:p>
          <a:endParaRPr lang="en-US"/>
        </a:p>
      </dgm:t>
    </dgm:pt>
    <dgm:pt modelId="{CF0BB10C-765A-4049-B4E7-EC123719AC8C}" type="sibTrans" cxnId="{3732AC7D-FA6E-45D7-A599-3D9D8385C0AB}">
      <dgm:prSet/>
      <dgm:spPr/>
      <dgm:t>
        <a:bodyPr/>
        <a:lstStyle/>
        <a:p>
          <a:endParaRPr lang="en-US"/>
        </a:p>
      </dgm:t>
    </dgm:pt>
    <dgm:pt modelId="{4A9B4430-28C3-4B07-BE41-D6C338C51E70}">
      <dgm:prSet/>
      <dgm:spPr/>
      <dgm:t>
        <a:bodyPr/>
        <a:lstStyle/>
        <a:p>
          <a:r>
            <a:rPr lang="en-US" dirty="0" err="1"/>
            <a:t>Buforuje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</a:t>
          </a:r>
          <a:r>
            <a:rPr lang="en-US" dirty="0" err="1"/>
            <a:t>dzieli</a:t>
          </a:r>
          <a:r>
            <a:rPr lang="en-US" dirty="0"/>
            <a:t> </a:t>
          </a:r>
          <a:r>
            <a:rPr lang="en-US" dirty="0" err="1"/>
            <a:t>na</a:t>
          </a:r>
          <a:r>
            <a:rPr lang="en-US" dirty="0"/>
            <a:t> paczki (message size) w </a:t>
          </a:r>
          <a:r>
            <a:rPr lang="en-US" dirty="0" err="1"/>
            <a:t>silniku</a:t>
          </a:r>
          <a:endParaRPr lang="en-US" dirty="0"/>
        </a:p>
      </dgm:t>
    </dgm:pt>
    <dgm:pt modelId="{B1471225-DEC2-44E7-AAB8-DC139AA43359}" type="parTrans" cxnId="{D6DCCD37-0925-492C-91BE-952989FC3836}">
      <dgm:prSet/>
      <dgm:spPr/>
      <dgm:t>
        <a:bodyPr/>
        <a:lstStyle/>
        <a:p>
          <a:endParaRPr lang="en-US"/>
        </a:p>
      </dgm:t>
    </dgm:pt>
    <dgm:pt modelId="{7D204AEE-7F03-4C15-839D-50DA7C0BC633}" type="sibTrans" cxnId="{D6DCCD37-0925-492C-91BE-952989FC3836}">
      <dgm:prSet/>
      <dgm:spPr/>
      <dgm:t>
        <a:bodyPr/>
        <a:lstStyle/>
        <a:p>
          <a:endParaRPr lang="en-US"/>
        </a:p>
      </dgm:t>
    </dgm:pt>
    <dgm:pt modelId="{022F21D5-1C1D-4A7B-A3F2-8FB5AF104528}">
      <dgm:prSet/>
      <dgm:spPr/>
      <dgm:t>
        <a:bodyPr/>
        <a:lstStyle/>
        <a:p>
          <a:r>
            <a:rPr lang="en-US" dirty="0" err="1"/>
            <a:t>Asynchroniczne</a:t>
          </a:r>
          <a:r>
            <a:rPr lang="en-US" dirty="0"/>
            <a:t> </a:t>
          </a:r>
          <a:r>
            <a:rPr lang="en-US" dirty="0" err="1"/>
            <a:t>wysyła</a:t>
          </a:r>
          <a:r>
            <a:rPr lang="en-US" dirty="0"/>
            <a:t> do Event Hubs</a:t>
          </a:r>
        </a:p>
      </dgm:t>
    </dgm:pt>
    <dgm:pt modelId="{26CE982B-2456-459C-B82D-DD64228AB176}" type="parTrans" cxnId="{472455B1-F9C2-40EC-A1ED-D4C1D328BF2F}">
      <dgm:prSet/>
      <dgm:spPr/>
      <dgm:t>
        <a:bodyPr/>
        <a:lstStyle/>
        <a:p>
          <a:endParaRPr lang="en-US"/>
        </a:p>
      </dgm:t>
    </dgm:pt>
    <dgm:pt modelId="{132F7D87-70CB-47D1-829F-9E21D80754E4}" type="sibTrans" cxnId="{472455B1-F9C2-40EC-A1ED-D4C1D328BF2F}">
      <dgm:prSet/>
      <dgm:spPr/>
      <dgm:t>
        <a:bodyPr/>
        <a:lstStyle/>
        <a:p>
          <a:endParaRPr lang="en-US"/>
        </a:p>
      </dgm:t>
    </dgm:pt>
    <dgm:pt modelId="{A64BBCD8-9583-DD49-AF87-3BEC43B2AB0F}" type="pres">
      <dgm:prSet presAssocID="{C54342E7-0D83-4FFE-973A-9F29BDB75A6E}" presName="outerComposite" presStyleCnt="0">
        <dgm:presLayoutVars>
          <dgm:chMax val="5"/>
          <dgm:dir/>
          <dgm:resizeHandles val="exact"/>
        </dgm:presLayoutVars>
      </dgm:prSet>
      <dgm:spPr/>
    </dgm:pt>
    <dgm:pt modelId="{6A6D8C5D-9AF0-2E46-B4C6-99DB41E9FAC9}" type="pres">
      <dgm:prSet presAssocID="{C54342E7-0D83-4FFE-973A-9F29BDB75A6E}" presName="dummyMaxCanvas" presStyleCnt="0">
        <dgm:presLayoutVars/>
      </dgm:prSet>
      <dgm:spPr/>
    </dgm:pt>
    <dgm:pt modelId="{C82853D3-513F-2743-B360-84112CE4542F}" type="pres">
      <dgm:prSet presAssocID="{C54342E7-0D83-4FFE-973A-9F29BDB75A6E}" presName="FiveNodes_1" presStyleLbl="node1" presStyleIdx="0" presStyleCnt="5">
        <dgm:presLayoutVars>
          <dgm:bulletEnabled val="1"/>
        </dgm:presLayoutVars>
      </dgm:prSet>
      <dgm:spPr/>
    </dgm:pt>
    <dgm:pt modelId="{27BC4E01-94AE-1245-856C-FA96D017B9C3}" type="pres">
      <dgm:prSet presAssocID="{C54342E7-0D83-4FFE-973A-9F29BDB75A6E}" presName="FiveNodes_2" presStyleLbl="node1" presStyleIdx="1" presStyleCnt="5">
        <dgm:presLayoutVars>
          <dgm:bulletEnabled val="1"/>
        </dgm:presLayoutVars>
      </dgm:prSet>
      <dgm:spPr/>
    </dgm:pt>
    <dgm:pt modelId="{1E74216C-1431-5A4D-846B-F7EFDCFBAAFC}" type="pres">
      <dgm:prSet presAssocID="{C54342E7-0D83-4FFE-973A-9F29BDB75A6E}" presName="FiveNodes_3" presStyleLbl="node1" presStyleIdx="2" presStyleCnt="5">
        <dgm:presLayoutVars>
          <dgm:bulletEnabled val="1"/>
        </dgm:presLayoutVars>
      </dgm:prSet>
      <dgm:spPr/>
    </dgm:pt>
    <dgm:pt modelId="{2E675132-A815-0C46-8FAE-563855A6B1BD}" type="pres">
      <dgm:prSet presAssocID="{C54342E7-0D83-4FFE-973A-9F29BDB75A6E}" presName="FiveNodes_4" presStyleLbl="node1" presStyleIdx="3" presStyleCnt="5">
        <dgm:presLayoutVars>
          <dgm:bulletEnabled val="1"/>
        </dgm:presLayoutVars>
      </dgm:prSet>
      <dgm:spPr/>
    </dgm:pt>
    <dgm:pt modelId="{4F147A60-65B6-2C4F-B555-05442D599A84}" type="pres">
      <dgm:prSet presAssocID="{C54342E7-0D83-4FFE-973A-9F29BDB75A6E}" presName="FiveNodes_5" presStyleLbl="node1" presStyleIdx="4" presStyleCnt="5">
        <dgm:presLayoutVars>
          <dgm:bulletEnabled val="1"/>
        </dgm:presLayoutVars>
      </dgm:prSet>
      <dgm:spPr/>
    </dgm:pt>
    <dgm:pt modelId="{A8B9165D-42A9-DD4F-A973-228DB560CD15}" type="pres">
      <dgm:prSet presAssocID="{C54342E7-0D83-4FFE-973A-9F29BDB75A6E}" presName="FiveConn_1-2" presStyleLbl="fgAccFollowNode1" presStyleIdx="0" presStyleCnt="4">
        <dgm:presLayoutVars>
          <dgm:bulletEnabled val="1"/>
        </dgm:presLayoutVars>
      </dgm:prSet>
      <dgm:spPr/>
    </dgm:pt>
    <dgm:pt modelId="{F67400C9-0023-464D-B07B-0CF868B9D166}" type="pres">
      <dgm:prSet presAssocID="{C54342E7-0D83-4FFE-973A-9F29BDB75A6E}" presName="FiveConn_2-3" presStyleLbl="fgAccFollowNode1" presStyleIdx="1" presStyleCnt="4">
        <dgm:presLayoutVars>
          <dgm:bulletEnabled val="1"/>
        </dgm:presLayoutVars>
      </dgm:prSet>
      <dgm:spPr/>
    </dgm:pt>
    <dgm:pt modelId="{A0F13968-50C7-AA4D-9035-27133A184481}" type="pres">
      <dgm:prSet presAssocID="{C54342E7-0D83-4FFE-973A-9F29BDB75A6E}" presName="FiveConn_3-4" presStyleLbl="fgAccFollowNode1" presStyleIdx="2" presStyleCnt="4">
        <dgm:presLayoutVars>
          <dgm:bulletEnabled val="1"/>
        </dgm:presLayoutVars>
      </dgm:prSet>
      <dgm:spPr/>
    </dgm:pt>
    <dgm:pt modelId="{431CA406-86D8-6242-B8C5-9683C95DEA03}" type="pres">
      <dgm:prSet presAssocID="{C54342E7-0D83-4FFE-973A-9F29BDB75A6E}" presName="FiveConn_4-5" presStyleLbl="fgAccFollowNode1" presStyleIdx="3" presStyleCnt="4">
        <dgm:presLayoutVars>
          <dgm:bulletEnabled val="1"/>
        </dgm:presLayoutVars>
      </dgm:prSet>
      <dgm:spPr/>
    </dgm:pt>
    <dgm:pt modelId="{393AD1F5-5D43-9243-A560-E09A0ADCB3FD}" type="pres">
      <dgm:prSet presAssocID="{C54342E7-0D83-4FFE-973A-9F29BDB75A6E}" presName="FiveNodes_1_text" presStyleLbl="node1" presStyleIdx="4" presStyleCnt="5">
        <dgm:presLayoutVars>
          <dgm:bulletEnabled val="1"/>
        </dgm:presLayoutVars>
      </dgm:prSet>
      <dgm:spPr/>
    </dgm:pt>
    <dgm:pt modelId="{8B1A9172-3710-A842-B1FA-008FC0554848}" type="pres">
      <dgm:prSet presAssocID="{C54342E7-0D83-4FFE-973A-9F29BDB75A6E}" presName="FiveNodes_2_text" presStyleLbl="node1" presStyleIdx="4" presStyleCnt="5">
        <dgm:presLayoutVars>
          <dgm:bulletEnabled val="1"/>
        </dgm:presLayoutVars>
      </dgm:prSet>
      <dgm:spPr/>
    </dgm:pt>
    <dgm:pt modelId="{450480C2-9ECF-2446-B271-A210BE5BA90A}" type="pres">
      <dgm:prSet presAssocID="{C54342E7-0D83-4FFE-973A-9F29BDB75A6E}" presName="FiveNodes_3_text" presStyleLbl="node1" presStyleIdx="4" presStyleCnt="5">
        <dgm:presLayoutVars>
          <dgm:bulletEnabled val="1"/>
        </dgm:presLayoutVars>
      </dgm:prSet>
      <dgm:spPr/>
    </dgm:pt>
    <dgm:pt modelId="{D7D9DE20-3038-8B4B-B2C7-2FBD3286411C}" type="pres">
      <dgm:prSet presAssocID="{C54342E7-0D83-4FFE-973A-9F29BDB75A6E}" presName="FiveNodes_4_text" presStyleLbl="node1" presStyleIdx="4" presStyleCnt="5">
        <dgm:presLayoutVars>
          <dgm:bulletEnabled val="1"/>
        </dgm:presLayoutVars>
      </dgm:prSet>
      <dgm:spPr/>
    </dgm:pt>
    <dgm:pt modelId="{1C386B9C-FB14-3A43-9102-3EB03AD45FCB}" type="pres">
      <dgm:prSet presAssocID="{C54342E7-0D83-4FFE-973A-9F29BDB75A6E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62F65D02-45D4-8443-A24B-8EABBF747286}" type="presOf" srcId="{CF0BB10C-765A-4049-B4E7-EC123719AC8C}" destId="{A0F13968-50C7-AA4D-9035-27133A184481}" srcOrd="0" destOrd="0" presId="urn:microsoft.com/office/officeart/2005/8/layout/vProcess5"/>
    <dgm:cxn modelId="{55207F09-300E-4CEC-A831-C1FB7F925675}" srcId="{C54342E7-0D83-4FFE-973A-9F29BDB75A6E}" destId="{77FA8709-1E75-4E1C-B2B3-34E183722716}" srcOrd="0" destOrd="0" parTransId="{45BEFD7D-6364-4F91-A595-86BD1C03530C}" sibTransId="{84F56C40-996C-4536-ACAA-2881012145B7}"/>
    <dgm:cxn modelId="{93A9650C-DEDA-E140-A2B6-46BF6611D7FE}" type="presOf" srcId="{11187D23-B189-4A93-B050-21D9EA6D17F0}" destId="{8B1A9172-3710-A842-B1FA-008FC0554848}" srcOrd="1" destOrd="0" presId="urn:microsoft.com/office/officeart/2005/8/layout/vProcess5"/>
    <dgm:cxn modelId="{278E3B29-9582-4C1D-91BB-A703E276363A}" srcId="{C54342E7-0D83-4FFE-973A-9F29BDB75A6E}" destId="{11187D23-B189-4A93-B050-21D9EA6D17F0}" srcOrd="1" destOrd="0" parTransId="{F708E058-A1BB-4382-835D-55CE39EDAFD5}" sibTransId="{523FC7A9-7D72-4E53-94D9-6BE673A98234}"/>
    <dgm:cxn modelId="{D6DCCD37-0925-492C-91BE-952989FC3836}" srcId="{C54342E7-0D83-4FFE-973A-9F29BDB75A6E}" destId="{4A9B4430-28C3-4B07-BE41-D6C338C51E70}" srcOrd="3" destOrd="0" parTransId="{B1471225-DEC2-44E7-AAB8-DC139AA43359}" sibTransId="{7D204AEE-7F03-4C15-839D-50DA7C0BC633}"/>
    <dgm:cxn modelId="{BCFB743A-1B9F-494F-9D37-7B40B3CD3A77}" type="presOf" srcId="{7D204AEE-7F03-4C15-839D-50DA7C0BC633}" destId="{431CA406-86D8-6242-B8C5-9683C95DEA03}" srcOrd="0" destOrd="0" presId="urn:microsoft.com/office/officeart/2005/8/layout/vProcess5"/>
    <dgm:cxn modelId="{4645254C-A739-954C-BB45-1F013C08DCA9}" type="presOf" srcId="{A5468C4B-00C1-42EA-B419-68915C17C546}" destId="{450480C2-9ECF-2446-B271-A210BE5BA90A}" srcOrd="1" destOrd="0" presId="urn:microsoft.com/office/officeart/2005/8/layout/vProcess5"/>
    <dgm:cxn modelId="{0F064150-E6C9-AC4D-9068-17DDE4E8081F}" type="presOf" srcId="{022F21D5-1C1D-4A7B-A3F2-8FB5AF104528}" destId="{4F147A60-65B6-2C4F-B555-05442D599A84}" srcOrd="0" destOrd="0" presId="urn:microsoft.com/office/officeart/2005/8/layout/vProcess5"/>
    <dgm:cxn modelId="{7E9DD471-D794-264E-9B7F-DFC0728F9CA4}" type="presOf" srcId="{C54342E7-0D83-4FFE-973A-9F29BDB75A6E}" destId="{A64BBCD8-9583-DD49-AF87-3BEC43B2AB0F}" srcOrd="0" destOrd="0" presId="urn:microsoft.com/office/officeart/2005/8/layout/vProcess5"/>
    <dgm:cxn modelId="{01FC4873-93CF-BD40-A10C-EF240FAAE2BC}" type="presOf" srcId="{4A9B4430-28C3-4B07-BE41-D6C338C51E70}" destId="{D7D9DE20-3038-8B4B-B2C7-2FBD3286411C}" srcOrd="1" destOrd="0" presId="urn:microsoft.com/office/officeart/2005/8/layout/vProcess5"/>
    <dgm:cxn modelId="{5CEBB47C-FE42-674B-978F-CC5F9F934DDC}" type="presOf" srcId="{523FC7A9-7D72-4E53-94D9-6BE673A98234}" destId="{F67400C9-0023-464D-B07B-0CF868B9D166}" srcOrd="0" destOrd="0" presId="urn:microsoft.com/office/officeart/2005/8/layout/vProcess5"/>
    <dgm:cxn modelId="{3732AC7D-FA6E-45D7-A599-3D9D8385C0AB}" srcId="{C54342E7-0D83-4FFE-973A-9F29BDB75A6E}" destId="{A5468C4B-00C1-42EA-B419-68915C17C546}" srcOrd="2" destOrd="0" parTransId="{F201A10E-46B3-4326-A30C-1324FC24088C}" sibTransId="{CF0BB10C-765A-4049-B4E7-EC123719AC8C}"/>
    <dgm:cxn modelId="{52140381-C28E-F14D-BF36-246096159F29}" type="presOf" srcId="{11187D23-B189-4A93-B050-21D9EA6D17F0}" destId="{27BC4E01-94AE-1245-856C-FA96D017B9C3}" srcOrd="0" destOrd="0" presId="urn:microsoft.com/office/officeart/2005/8/layout/vProcess5"/>
    <dgm:cxn modelId="{7ECFA086-8322-6B45-BC6E-7D718426EE40}" type="presOf" srcId="{77FA8709-1E75-4E1C-B2B3-34E183722716}" destId="{C82853D3-513F-2743-B360-84112CE4542F}" srcOrd="0" destOrd="0" presId="urn:microsoft.com/office/officeart/2005/8/layout/vProcess5"/>
    <dgm:cxn modelId="{89655C8E-F7DA-F047-8B52-F762AFBE3841}" type="presOf" srcId="{022F21D5-1C1D-4A7B-A3F2-8FB5AF104528}" destId="{1C386B9C-FB14-3A43-9102-3EB03AD45FCB}" srcOrd="1" destOrd="0" presId="urn:microsoft.com/office/officeart/2005/8/layout/vProcess5"/>
    <dgm:cxn modelId="{472455B1-F9C2-40EC-A1ED-D4C1D328BF2F}" srcId="{C54342E7-0D83-4FFE-973A-9F29BDB75A6E}" destId="{022F21D5-1C1D-4A7B-A3F2-8FB5AF104528}" srcOrd="4" destOrd="0" parTransId="{26CE982B-2456-459C-B82D-DD64228AB176}" sibTransId="{132F7D87-70CB-47D1-829F-9E21D80754E4}"/>
    <dgm:cxn modelId="{1EFB2FC2-8BE2-BD40-A288-0A2A610B6C2A}" type="presOf" srcId="{84F56C40-996C-4536-ACAA-2881012145B7}" destId="{A8B9165D-42A9-DD4F-A973-228DB560CD15}" srcOrd="0" destOrd="0" presId="urn:microsoft.com/office/officeart/2005/8/layout/vProcess5"/>
    <dgm:cxn modelId="{CC1787C2-07D6-984C-A51E-B2ACDACE53DD}" type="presOf" srcId="{77FA8709-1E75-4E1C-B2B3-34E183722716}" destId="{393AD1F5-5D43-9243-A560-E09A0ADCB3FD}" srcOrd="1" destOrd="0" presId="urn:microsoft.com/office/officeart/2005/8/layout/vProcess5"/>
    <dgm:cxn modelId="{C8D9C2E6-4833-5042-9179-7FAD0785ED6D}" type="presOf" srcId="{4A9B4430-28C3-4B07-BE41-D6C338C51E70}" destId="{2E675132-A815-0C46-8FAE-563855A6B1BD}" srcOrd="0" destOrd="0" presId="urn:microsoft.com/office/officeart/2005/8/layout/vProcess5"/>
    <dgm:cxn modelId="{19D304E7-A136-014E-A80F-18A4034791E2}" type="presOf" srcId="{A5468C4B-00C1-42EA-B419-68915C17C546}" destId="{1E74216C-1431-5A4D-846B-F7EFDCFBAAFC}" srcOrd="0" destOrd="0" presId="urn:microsoft.com/office/officeart/2005/8/layout/vProcess5"/>
    <dgm:cxn modelId="{DC5978C3-9FB2-B34D-99D3-874D4AD14849}" type="presParOf" srcId="{A64BBCD8-9583-DD49-AF87-3BEC43B2AB0F}" destId="{6A6D8C5D-9AF0-2E46-B4C6-99DB41E9FAC9}" srcOrd="0" destOrd="0" presId="urn:microsoft.com/office/officeart/2005/8/layout/vProcess5"/>
    <dgm:cxn modelId="{A12890C7-A4C1-484E-87C6-D809F7140848}" type="presParOf" srcId="{A64BBCD8-9583-DD49-AF87-3BEC43B2AB0F}" destId="{C82853D3-513F-2743-B360-84112CE4542F}" srcOrd="1" destOrd="0" presId="urn:microsoft.com/office/officeart/2005/8/layout/vProcess5"/>
    <dgm:cxn modelId="{2F20724C-5F44-4F4E-A170-18E3FBAF34AB}" type="presParOf" srcId="{A64BBCD8-9583-DD49-AF87-3BEC43B2AB0F}" destId="{27BC4E01-94AE-1245-856C-FA96D017B9C3}" srcOrd="2" destOrd="0" presId="urn:microsoft.com/office/officeart/2005/8/layout/vProcess5"/>
    <dgm:cxn modelId="{641F866A-4074-4D47-A257-4DAA85AA6F6B}" type="presParOf" srcId="{A64BBCD8-9583-DD49-AF87-3BEC43B2AB0F}" destId="{1E74216C-1431-5A4D-846B-F7EFDCFBAAFC}" srcOrd="3" destOrd="0" presId="urn:microsoft.com/office/officeart/2005/8/layout/vProcess5"/>
    <dgm:cxn modelId="{6B65E73A-471D-4046-9B8A-F10A0127C343}" type="presParOf" srcId="{A64BBCD8-9583-DD49-AF87-3BEC43B2AB0F}" destId="{2E675132-A815-0C46-8FAE-563855A6B1BD}" srcOrd="4" destOrd="0" presId="urn:microsoft.com/office/officeart/2005/8/layout/vProcess5"/>
    <dgm:cxn modelId="{B3EA7305-DD41-244B-88F9-0C6756E1B539}" type="presParOf" srcId="{A64BBCD8-9583-DD49-AF87-3BEC43B2AB0F}" destId="{4F147A60-65B6-2C4F-B555-05442D599A84}" srcOrd="5" destOrd="0" presId="urn:microsoft.com/office/officeart/2005/8/layout/vProcess5"/>
    <dgm:cxn modelId="{DFF6DECC-9E8D-9844-880F-BEB95D4BA355}" type="presParOf" srcId="{A64BBCD8-9583-DD49-AF87-3BEC43B2AB0F}" destId="{A8B9165D-42A9-DD4F-A973-228DB560CD15}" srcOrd="6" destOrd="0" presId="urn:microsoft.com/office/officeart/2005/8/layout/vProcess5"/>
    <dgm:cxn modelId="{E3A721B9-2085-2642-89AD-57C024607354}" type="presParOf" srcId="{A64BBCD8-9583-DD49-AF87-3BEC43B2AB0F}" destId="{F67400C9-0023-464D-B07B-0CF868B9D166}" srcOrd="7" destOrd="0" presId="urn:microsoft.com/office/officeart/2005/8/layout/vProcess5"/>
    <dgm:cxn modelId="{F26957E4-40B8-DE46-919F-B501126EFD84}" type="presParOf" srcId="{A64BBCD8-9583-DD49-AF87-3BEC43B2AB0F}" destId="{A0F13968-50C7-AA4D-9035-27133A184481}" srcOrd="8" destOrd="0" presId="urn:microsoft.com/office/officeart/2005/8/layout/vProcess5"/>
    <dgm:cxn modelId="{A08DC692-9A3E-7F4C-9736-60F1BD4F4D39}" type="presParOf" srcId="{A64BBCD8-9583-DD49-AF87-3BEC43B2AB0F}" destId="{431CA406-86D8-6242-B8C5-9683C95DEA03}" srcOrd="9" destOrd="0" presId="urn:microsoft.com/office/officeart/2005/8/layout/vProcess5"/>
    <dgm:cxn modelId="{860981B9-BC9F-594D-912A-3B1EC8E6F9A0}" type="presParOf" srcId="{A64BBCD8-9583-DD49-AF87-3BEC43B2AB0F}" destId="{393AD1F5-5D43-9243-A560-E09A0ADCB3FD}" srcOrd="10" destOrd="0" presId="urn:microsoft.com/office/officeart/2005/8/layout/vProcess5"/>
    <dgm:cxn modelId="{72B15C62-4752-3848-83BB-99E32138FA68}" type="presParOf" srcId="{A64BBCD8-9583-DD49-AF87-3BEC43B2AB0F}" destId="{8B1A9172-3710-A842-B1FA-008FC0554848}" srcOrd="11" destOrd="0" presId="urn:microsoft.com/office/officeart/2005/8/layout/vProcess5"/>
    <dgm:cxn modelId="{B295BE38-47DC-264E-A67C-7F1CA28A69B4}" type="presParOf" srcId="{A64BBCD8-9583-DD49-AF87-3BEC43B2AB0F}" destId="{450480C2-9ECF-2446-B271-A210BE5BA90A}" srcOrd="12" destOrd="0" presId="urn:microsoft.com/office/officeart/2005/8/layout/vProcess5"/>
    <dgm:cxn modelId="{2CC21C52-A316-9447-B477-F8E8D7210832}" type="presParOf" srcId="{A64BBCD8-9583-DD49-AF87-3BEC43B2AB0F}" destId="{D7D9DE20-3038-8B4B-B2C7-2FBD3286411C}" srcOrd="13" destOrd="0" presId="urn:microsoft.com/office/officeart/2005/8/layout/vProcess5"/>
    <dgm:cxn modelId="{B29C97EC-61DF-AE47-A1F0-6AFFFEB35D7B}" type="presParOf" srcId="{A64BBCD8-9583-DD49-AF87-3BEC43B2AB0F}" destId="{1C386B9C-FB14-3A43-9102-3EB03AD45FCB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51DF7BF-FA4C-41E8-BA99-FACAAB27A15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7877B63-929B-43D5-93B2-09DB0088B82A}">
      <dgm:prSet/>
      <dgm:spPr/>
      <dgm:t>
        <a:bodyPr/>
        <a:lstStyle/>
        <a:p>
          <a:r>
            <a:rPr lang="en-US"/>
            <a:t>Id, source, subject, time, type</a:t>
          </a:r>
        </a:p>
      </dgm:t>
    </dgm:pt>
    <dgm:pt modelId="{9ECD1645-5633-4D94-84F9-65ACFEF5D308}" type="parTrans" cxnId="{52FAD00D-4720-4F81-938E-C542688FE1CB}">
      <dgm:prSet/>
      <dgm:spPr/>
      <dgm:t>
        <a:bodyPr/>
        <a:lstStyle/>
        <a:p>
          <a:endParaRPr lang="en-US"/>
        </a:p>
      </dgm:t>
    </dgm:pt>
    <dgm:pt modelId="{6B445465-F5A7-403B-B04E-26DB79E1FC26}" type="sibTrans" cxnId="{52FAD00D-4720-4F81-938E-C542688FE1CB}">
      <dgm:prSet/>
      <dgm:spPr/>
      <dgm:t>
        <a:bodyPr/>
        <a:lstStyle/>
        <a:p>
          <a:endParaRPr lang="en-US"/>
        </a:p>
      </dgm:t>
    </dgm:pt>
    <dgm:pt modelId="{DD810605-580A-4B05-8ED9-0FFE3F6D5F1D}">
      <dgm:prSet/>
      <dgm:spPr/>
      <dgm:t>
        <a:bodyPr/>
        <a:lstStyle/>
        <a:p>
          <a:r>
            <a:rPr lang="en-US"/>
            <a:t>Dane: przed/po zmianie, kolumny, PK</a:t>
          </a:r>
        </a:p>
      </dgm:t>
    </dgm:pt>
    <dgm:pt modelId="{FBAC3B4B-255E-4648-A727-8605834F0CF5}" type="parTrans" cxnId="{53959483-C53D-47EB-8DF9-A349ADC69E40}">
      <dgm:prSet/>
      <dgm:spPr/>
      <dgm:t>
        <a:bodyPr/>
        <a:lstStyle/>
        <a:p>
          <a:endParaRPr lang="en-US"/>
        </a:p>
      </dgm:t>
    </dgm:pt>
    <dgm:pt modelId="{7AFAE349-176A-4895-ACA5-E78CE4C8E8B3}" type="sibTrans" cxnId="{53959483-C53D-47EB-8DF9-A349ADC69E40}">
      <dgm:prSet/>
      <dgm:spPr/>
      <dgm:t>
        <a:bodyPr/>
        <a:lstStyle/>
        <a:p>
          <a:endParaRPr lang="en-US"/>
        </a:p>
      </dgm:t>
    </dgm:pt>
    <dgm:pt modelId="{F5D2EA08-161F-465C-8EED-6BBCA49E66DE}">
      <dgm:prSet/>
      <dgm:spPr/>
      <dgm:t>
        <a:bodyPr/>
        <a:lstStyle/>
        <a:p>
          <a:r>
            <a:rPr lang="en-US" dirty="0" err="1"/>
            <a:t>Metadane</a:t>
          </a:r>
          <a:r>
            <a:rPr lang="en-US" dirty="0"/>
            <a:t>: LSN, </a:t>
          </a:r>
          <a:r>
            <a:rPr lang="en-US" dirty="0" err="1"/>
            <a:t>TxID</a:t>
          </a:r>
          <a:r>
            <a:rPr lang="en-US" dirty="0"/>
            <a:t>, isolation level</a:t>
          </a:r>
        </a:p>
      </dgm:t>
    </dgm:pt>
    <dgm:pt modelId="{7737849A-8A94-4AA5-B806-A893FD07B937}" type="parTrans" cxnId="{4A7A2AFF-424D-4081-888F-35B096A9F600}">
      <dgm:prSet/>
      <dgm:spPr/>
      <dgm:t>
        <a:bodyPr/>
        <a:lstStyle/>
        <a:p>
          <a:endParaRPr lang="en-US"/>
        </a:p>
      </dgm:t>
    </dgm:pt>
    <dgm:pt modelId="{F9B4784C-9B8A-4454-A35E-70CB4B0A0610}" type="sibTrans" cxnId="{4A7A2AFF-424D-4081-888F-35B096A9F600}">
      <dgm:prSet/>
      <dgm:spPr/>
      <dgm:t>
        <a:bodyPr/>
        <a:lstStyle/>
        <a:p>
          <a:endParaRPr lang="en-US"/>
        </a:p>
      </dgm:t>
    </dgm:pt>
    <dgm:pt modelId="{AD871826-EE37-4AF1-9055-5D53528065EC}">
      <dgm:prSet/>
      <dgm:spPr/>
      <dgm:t>
        <a:bodyPr/>
        <a:lstStyle/>
        <a:p>
          <a:r>
            <a:rPr lang="en-US"/>
            <a:t>PartitionKey: tabela/PK</a:t>
          </a:r>
        </a:p>
      </dgm:t>
    </dgm:pt>
    <dgm:pt modelId="{C8070BD3-F048-4653-A495-4055EFE39BB5}" type="parTrans" cxnId="{FC3D9652-E068-4E93-9179-1FA66D39D021}">
      <dgm:prSet/>
      <dgm:spPr/>
      <dgm:t>
        <a:bodyPr/>
        <a:lstStyle/>
        <a:p>
          <a:endParaRPr lang="en-US"/>
        </a:p>
      </dgm:t>
    </dgm:pt>
    <dgm:pt modelId="{A7206B09-DF21-4474-9C76-84AB803D9ED6}" type="sibTrans" cxnId="{FC3D9652-E068-4E93-9179-1FA66D39D021}">
      <dgm:prSet/>
      <dgm:spPr/>
      <dgm:t>
        <a:bodyPr/>
        <a:lstStyle/>
        <a:p>
          <a:endParaRPr lang="en-US"/>
        </a:p>
      </dgm:t>
    </dgm:pt>
    <dgm:pt modelId="{53698458-55A5-4C9C-AB68-595294FBE00E}">
      <dgm:prSet/>
      <dgm:spPr/>
      <dgm:t>
        <a:bodyPr/>
        <a:lstStyle/>
        <a:p>
          <a:r>
            <a:rPr lang="en-US"/>
            <a:t>Serializacja: JSON/Avro</a:t>
          </a:r>
        </a:p>
      </dgm:t>
    </dgm:pt>
    <dgm:pt modelId="{297B68D1-1BC7-4258-BD77-5216D0A5693D}" type="parTrans" cxnId="{691283FD-7298-45FF-BFAC-1607945E5D5A}">
      <dgm:prSet/>
      <dgm:spPr/>
      <dgm:t>
        <a:bodyPr/>
        <a:lstStyle/>
        <a:p>
          <a:endParaRPr lang="en-US"/>
        </a:p>
      </dgm:t>
    </dgm:pt>
    <dgm:pt modelId="{5FDBFC8F-D607-4A6E-99E8-324199F5D455}" type="sibTrans" cxnId="{691283FD-7298-45FF-BFAC-1607945E5D5A}">
      <dgm:prSet/>
      <dgm:spPr/>
      <dgm:t>
        <a:bodyPr/>
        <a:lstStyle/>
        <a:p>
          <a:endParaRPr lang="en-US"/>
        </a:p>
      </dgm:t>
    </dgm:pt>
    <dgm:pt modelId="{71192D7C-C9B8-4F43-B079-C322B63CB8DA}" type="pres">
      <dgm:prSet presAssocID="{651DF7BF-FA4C-41E8-BA99-FACAAB27A157}" presName="linear" presStyleCnt="0">
        <dgm:presLayoutVars>
          <dgm:animLvl val="lvl"/>
          <dgm:resizeHandles val="exact"/>
        </dgm:presLayoutVars>
      </dgm:prSet>
      <dgm:spPr/>
    </dgm:pt>
    <dgm:pt modelId="{9D3FD977-1A2C-EA4E-91CB-33BA60BDA175}" type="pres">
      <dgm:prSet presAssocID="{17877B63-929B-43D5-93B2-09DB0088B82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C63EE97-EBF3-6042-AD7D-A5C54AE7F35C}" type="pres">
      <dgm:prSet presAssocID="{6B445465-F5A7-403B-B04E-26DB79E1FC26}" presName="spacer" presStyleCnt="0"/>
      <dgm:spPr/>
    </dgm:pt>
    <dgm:pt modelId="{B30576CA-2002-9547-8CBF-90F4DFA0D30E}" type="pres">
      <dgm:prSet presAssocID="{DD810605-580A-4B05-8ED9-0FFE3F6D5F1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DE4F9F4-D43D-3C48-AC06-309146E8ECAA}" type="pres">
      <dgm:prSet presAssocID="{7AFAE349-176A-4895-ACA5-E78CE4C8E8B3}" presName="spacer" presStyleCnt="0"/>
      <dgm:spPr/>
    </dgm:pt>
    <dgm:pt modelId="{959C00A8-D30E-684D-909C-4FA5BEEDFB42}" type="pres">
      <dgm:prSet presAssocID="{F5D2EA08-161F-465C-8EED-6BBCA49E66DE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CC29C12-5ADD-0A47-B119-043C7FAEEAFB}" type="pres">
      <dgm:prSet presAssocID="{F9B4784C-9B8A-4454-A35E-70CB4B0A0610}" presName="spacer" presStyleCnt="0"/>
      <dgm:spPr/>
    </dgm:pt>
    <dgm:pt modelId="{78C494A3-789A-9F47-8707-8908C339965E}" type="pres">
      <dgm:prSet presAssocID="{AD871826-EE37-4AF1-9055-5D53528065EC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29B7BF3-0A84-B946-ADA7-EAA852734569}" type="pres">
      <dgm:prSet presAssocID="{A7206B09-DF21-4474-9C76-84AB803D9ED6}" presName="spacer" presStyleCnt="0"/>
      <dgm:spPr/>
    </dgm:pt>
    <dgm:pt modelId="{18AFDF62-2444-3B4E-9110-A9EABE97587F}" type="pres">
      <dgm:prSet presAssocID="{53698458-55A5-4C9C-AB68-595294FBE00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2FAD00D-4720-4F81-938E-C542688FE1CB}" srcId="{651DF7BF-FA4C-41E8-BA99-FACAAB27A157}" destId="{17877B63-929B-43D5-93B2-09DB0088B82A}" srcOrd="0" destOrd="0" parTransId="{9ECD1645-5633-4D94-84F9-65ACFEF5D308}" sibTransId="{6B445465-F5A7-403B-B04E-26DB79E1FC26}"/>
    <dgm:cxn modelId="{7DDCCC2C-3531-544C-AB0E-470A1C5E378B}" type="presOf" srcId="{DD810605-580A-4B05-8ED9-0FFE3F6D5F1D}" destId="{B30576CA-2002-9547-8CBF-90F4DFA0D30E}" srcOrd="0" destOrd="0" presId="urn:microsoft.com/office/officeart/2005/8/layout/vList2"/>
    <dgm:cxn modelId="{9695F841-31CA-584A-BC25-488729DBBF64}" type="presOf" srcId="{53698458-55A5-4C9C-AB68-595294FBE00E}" destId="{18AFDF62-2444-3B4E-9110-A9EABE97587F}" srcOrd="0" destOrd="0" presId="urn:microsoft.com/office/officeart/2005/8/layout/vList2"/>
    <dgm:cxn modelId="{FC3D9652-E068-4E93-9179-1FA66D39D021}" srcId="{651DF7BF-FA4C-41E8-BA99-FACAAB27A157}" destId="{AD871826-EE37-4AF1-9055-5D53528065EC}" srcOrd="3" destOrd="0" parTransId="{C8070BD3-F048-4653-A495-4055EFE39BB5}" sibTransId="{A7206B09-DF21-4474-9C76-84AB803D9ED6}"/>
    <dgm:cxn modelId="{CCEAD374-8AD8-A74F-94A6-564053FFC7E7}" type="presOf" srcId="{651DF7BF-FA4C-41E8-BA99-FACAAB27A157}" destId="{71192D7C-C9B8-4F43-B079-C322B63CB8DA}" srcOrd="0" destOrd="0" presId="urn:microsoft.com/office/officeart/2005/8/layout/vList2"/>
    <dgm:cxn modelId="{53959483-C53D-47EB-8DF9-A349ADC69E40}" srcId="{651DF7BF-FA4C-41E8-BA99-FACAAB27A157}" destId="{DD810605-580A-4B05-8ED9-0FFE3F6D5F1D}" srcOrd="1" destOrd="0" parTransId="{FBAC3B4B-255E-4648-A727-8605834F0CF5}" sibTransId="{7AFAE349-176A-4895-ACA5-E78CE4C8E8B3}"/>
    <dgm:cxn modelId="{DE8A448B-D032-2247-835F-0A9DFEC74633}" type="presOf" srcId="{F5D2EA08-161F-465C-8EED-6BBCA49E66DE}" destId="{959C00A8-D30E-684D-909C-4FA5BEEDFB42}" srcOrd="0" destOrd="0" presId="urn:microsoft.com/office/officeart/2005/8/layout/vList2"/>
    <dgm:cxn modelId="{7A9A219E-8B10-FF4F-9DEA-36AFA5570417}" type="presOf" srcId="{AD871826-EE37-4AF1-9055-5D53528065EC}" destId="{78C494A3-789A-9F47-8707-8908C339965E}" srcOrd="0" destOrd="0" presId="urn:microsoft.com/office/officeart/2005/8/layout/vList2"/>
    <dgm:cxn modelId="{BB9F3FD3-BE23-4946-BEF1-3A2F3566B30B}" type="presOf" srcId="{17877B63-929B-43D5-93B2-09DB0088B82A}" destId="{9D3FD977-1A2C-EA4E-91CB-33BA60BDA175}" srcOrd="0" destOrd="0" presId="urn:microsoft.com/office/officeart/2005/8/layout/vList2"/>
    <dgm:cxn modelId="{691283FD-7298-45FF-BFAC-1607945E5D5A}" srcId="{651DF7BF-FA4C-41E8-BA99-FACAAB27A157}" destId="{53698458-55A5-4C9C-AB68-595294FBE00E}" srcOrd="4" destOrd="0" parTransId="{297B68D1-1BC7-4258-BD77-5216D0A5693D}" sibTransId="{5FDBFC8F-D607-4A6E-99E8-324199F5D455}"/>
    <dgm:cxn modelId="{4A7A2AFF-424D-4081-888F-35B096A9F600}" srcId="{651DF7BF-FA4C-41E8-BA99-FACAAB27A157}" destId="{F5D2EA08-161F-465C-8EED-6BBCA49E66DE}" srcOrd="2" destOrd="0" parTransId="{7737849A-8A94-4AA5-B806-A893FD07B937}" sibTransId="{F9B4784C-9B8A-4454-A35E-70CB4B0A0610}"/>
    <dgm:cxn modelId="{4DF5ACC6-50C5-7D41-8FA6-4B16426E0A78}" type="presParOf" srcId="{71192D7C-C9B8-4F43-B079-C322B63CB8DA}" destId="{9D3FD977-1A2C-EA4E-91CB-33BA60BDA175}" srcOrd="0" destOrd="0" presId="urn:microsoft.com/office/officeart/2005/8/layout/vList2"/>
    <dgm:cxn modelId="{C43E4977-8D60-CB40-A9B4-786A3DE844D6}" type="presParOf" srcId="{71192D7C-C9B8-4F43-B079-C322B63CB8DA}" destId="{BC63EE97-EBF3-6042-AD7D-A5C54AE7F35C}" srcOrd="1" destOrd="0" presId="urn:microsoft.com/office/officeart/2005/8/layout/vList2"/>
    <dgm:cxn modelId="{A4E14D9A-8F5D-8641-B5B0-6F1C3E2B479D}" type="presParOf" srcId="{71192D7C-C9B8-4F43-B079-C322B63CB8DA}" destId="{B30576CA-2002-9547-8CBF-90F4DFA0D30E}" srcOrd="2" destOrd="0" presId="urn:microsoft.com/office/officeart/2005/8/layout/vList2"/>
    <dgm:cxn modelId="{A1F3A694-04B3-A24A-8992-10F463B608CC}" type="presParOf" srcId="{71192D7C-C9B8-4F43-B079-C322B63CB8DA}" destId="{7DE4F9F4-D43D-3C48-AC06-309146E8ECAA}" srcOrd="3" destOrd="0" presId="urn:microsoft.com/office/officeart/2005/8/layout/vList2"/>
    <dgm:cxn modelId="{80013C77-B1EF-5045-BE41-EC5388A07A18}" type="presParOf" srcId="{71192D7C-C9B8-4F43-B079-C322B63CB8DA}" destId="{959C00A8-D30E-684D-909C-4FA5BEEDFB42}" srcOrd="4" destOrd="0" presId="urn:microsoft.com/office/officeart/2005/8/layout/vList2"/>
    <dgm:cxn modelId="{0298BE23-BC4A-C248-929F-53161FCCE135}" type="presParOf" srcId="{71192D7C-C9B8-4F43-B079-C322B63CB8DA}" destId="{2CC29C12-5ADD-0A47-B119-043C7FAEEAFB}" srcOrd="5" destOrd="0" presId="urn:microsoft.com/office/officeart/2005/8/layout/vList2"/>
    <dgm:cxn modelId="{DB97AD61-012D-B34A-8F20-BE905CB6446E}" type="presParOf" srcId="{71192D7C-C9B8-4F43-B079-C322B63CB8DA}" destId="{78C494A3-789A-9F47-8707-8908C339965E}" srcOrd="6" destOrd="0" presId="urn:microsoft.com/office/officeart/2005/8/layout/vList2"/>
    <dgm:cxn modelId="{8C8F8460-5140-8F45-A080-75D5CE257C24}" type="presParOf" srcId="{71192D7C-C9B8-4F43-B079-C322B63CB8DA}" destId="{129B7BF3-0A84-B946-ADA7-EAA852734569}" srcOrd="7" destOrd="0" presId="urn:microsoft.com/office/officeart/2005/8/layout/vList2"/>
    <dgm:cxn modelId="{F6D7E5A0-AE36-4C4D-BC93-B9F0DB48F061}" type="presParOf" srcId="{71192D7C-C9B8-4F43-B079-C322B63CB8DA}" destId="{18AFDF62-2444-3B4E-9110-A9EABE97587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885954-662A-4952-AEBF-FC868D6A217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C30938A-B542-47E3-BFD6-CFC0262F4B17}">
      <dgm:prSet/>
      <dgm:spPr/>
      <dgm:t>
        <a:bodyPr/>
        <a:lstStyle/>
        <a:p>
          <a:r>
            <a:rPr lang="en-US" dirty="0" err="1"/>
            <a:t>Czyta</a:t>
          </a:r>
          <a:r>
            <a:rPr lang="en-US" dirty="0"/>
            <a:t> log jak CDC, ale bez </a:t>
          </a:r>
          <a:r>
            <a:rPr lang="en-US" dirty="0" err="1"/>
            <a:t>tabel</a:t>
          </a:r>
          <a:r>
            <a:rPr lang="en-US" dirty="0"/>
            <a:t> </a:t>
          </a:r>
          <a:r>
            <a:rPr lang="en-US" dirty="0" err="1"/>
            <a:t>zmian</a:t>
          </a:r>
          <a:endParaRPr lang="en-US" dirty="0"/>
        </a:p>
      </dgm:t>
    </dgm:pt>
    <dgm:pt modelId="{635ACBED-5CA4-4E34-90CC-77CE4DBB7046}" type="parTrans" cxnId="{11DA1488-A903-4B09-A4B7-17E046293AE1}">
      <dgm:prSet/>
      <dgm:spPr/>
      <dgm:t>
        <a:bodyPr/>
        <a:lstStyle/>
        <a:p>
          <a:endParaRPr lang="en-US"/>
        </a:p>
      </dgm:t>
    </dgm:pt>
    <dgm:pt modelId="{F5AB256F-9B58-468C-967E-5C359163F4E5}" type="sibTrans" cxnId="{11DA1488-A903-4B09-A4B7-17E046293AE1}">
      <dgm:prSet/>
      <dgm:spPr/>
      <dgm:t>
        <a:bodyPr/>
        <a:lstStyle/>
        <a:p>
          <a:endParaRPr lang="en-US"/>
        </a:p>
      </dgm:t>
    </dgm:pt>
    <dgm:pt modelId="{1AF1BB29-D256-460E-9249-894B1B4B5D47}">
      <dgm:prSet/>
      <dgm:spPr/>
      <dgm:t>
        <a:bodyPr/>
        <a:lstStyle/>
        <a:p>
          <a:r>
            <a:rPr lang="en-US"/>
            <a:t>Brak persystencji zmian w bazie</a:t>
          </a:r>
        </a:p>
      </dgm:t>
    </dgm:pt>
    <dgm:pt modelId="{CAC5230A-D4EE-49BF-AE3D-3BB3315B4776}" type="parTrans" cxnId="{CE1599E4-9CEB-4F20-BB85-ECE03F93EA93}">
      <dgm:prSet/>
      <dgm:spPr/>
      <dgm:t>
        <a:bodyPr/>
        <a:lstStyle/>
        <a:p>
          <a:endParaRPr lang="en-US"/>
        </a:p>
      </dgm:t>
    </dgm:pt>
    <dgm:pt modelId="{8A009846-3070-4C29-882F-09AF4B0E9C84}" type="sibTrans" cxnId="{CE1599E4-9CEB-4F20-BB85-ECE03F93EA93}">
      <dgm:prSet/>
      <dgm:spPr/>
      <dgm:t>
        <a:bodyPr/>
        <a:lstStyle/>
        <a:p>
          <a:endParaRPr lang="en-US"/>
        </a:p>
      </dgm:t>
    </dgm:pt>
    <dgm:pt modelId="{CCBFBC4C-A128-458B-B890-6342AA20F91A}">
      <dgm:prSet/>
      <dgm:spPr/>
      <dgm:t>
        <a:bodyPr/>
        <a:lstStyle/>
        <a:p>
          <a:r>
            <a:rPr lang="en-US" dirty="0" err="1"/>
            <a:t>Trzymanie</a:t>
          </a:r>
          <a:r>
            <a:rPr lang="en-US" dirty="0"/>
            <a:t> </a:t>
          </a:r>
          <a:r>
            <a:rPr lang="en-US" dirty="0" err="1"/>
            <a:t>zmian</a:t>
          </a:r>
          <a:r>
            <a:rPr lang="en-US" dirty="0"/>
            <a:t> do </a:t>
          </a:r>
          <a:r>
            <a:rPr lang="en-US" dirty="0" err="1"/>
            <a:t>skutecznej</a:t>
          </a:r>
          <a:r>
            <a:rPr lang="en-US" dirty="0"/>
            <a:t> </a:t>
          </a:r>
          <a:r>
            <a:rPr lang="en-US" dirty="0" err="1"/>
            <a:t>dostawy</a:t>
          </a:r>
          <a:endParaRPr lang="en-US" dirty="0"/>
        </a:p>
      </dgm:t>
    </dgm:pt>
    <dgm:pt modelId="{0AFD4410-DCDC-429F-B9A4-9DC961BCAE44}" type="parTrans" cxnId="{17223AFF-8D16-4F2B-980E-4DE7C77B1AE1}">
      <dgm:prSet/>
      <dgm:spPr/>
      <dgm:t>
        <a:bodyPr/>
        <a:lstStyle/>
        <a:p>
          <a:endParaRPr lang="en-US"/>
        </a:p>
      </dgm:t>
    </dgm:pt>
    <dgm:pt modelId="{624FBE1B-6CE3-40A7-86BB-A4BFA13E5BBB}" type="sibTrans" cxnId="{17223AFF-8D16-4F2B-980E-4DE7C77B1AE1}">
      <dgm:prSet/>
      <dgm:spPr/>
      <dgm:t>
        <a:bodyPr/>
        <a:lstStyle/>
        <a:p>
          <a:endParaRPr lang="en-US"/>
        </a:p>
      </dgm:t>
    </dgm:pt>
    <dgm:pt modelId="{42699BEF-B72E-4844-B58A-BE5CB83B1372}">
      <dgm:prSet/>
      <dgm:spPr/>
      <dgm:t>
        <a:bodyPr/>
        <a:lstStyle/>
        <a:p>
          <a:r>
            <a:rPr lang="en-US" dirty="0" err="1"/>
            <a:t>Blokowanie</a:t>
          </a:r>
          <a:r>
            <a:rPr lang="en-US" dirty="0"/>
            <a:t> </a:t>
          </a:r>
          <a:r>
            <a:rPr lang="en-US" dirty="0" err="1"/>
            <a:t>operacji</a:t>
          </a:r>
          <a:r>
            <a:rPr lang="en-US" dirty="0"/>
            <a:t> truncate log </a:t>
          </a:r>
          <a:r>
            <a:rPr lang="en-US" dirty="0" err="1"/>
            <a:t>przy</a:t>
          </a:r>
          <a:r>
            <a:rPr lang="en-US" dirty="0"/>
            <a:t> </a:t>
          </a:r>
          <a:r>
            <a:rPr lang="en-US" dirty="0" err="1"/>
            <a:t>błędach</a:t>
          </a:r>
          <a:endParaRPr lang="en-US" dirty="0"/>
        </a:p>
      </dgm:t>
    </dgm:pt>
    <dgm:pt modelId="{EE0C43DA-DE0D-467C-B028-C14C8873AE95}" type="parTrans" cxnId="{99F4B2BC-19AC-41A5-A9EA-27A483288930}">
      <dgm:prSet/>
      <dgm:spPr/>
      <dgm:t>
        <a:bodyPr/>
        <a:lstStyle/>
        <a:p>
          <a:endParaRPr lang="en-US"/>
        </a:p>
      </dgm:t>
    </dgm:pt>
    <dgm:pt modelId="{129A33EC-EB9E-4B54-8714-DDDF127CA08A}" type="sibTrans" cxnId="{99F4B2BC-19AC-41A5-A9EA-27A483288930}">
      <dgm:prSet/>
      <dgm:spPr/>
      <dgm:t>
        <a:bodyPr/>
        <a:lstStyle/>
        <a:p>
          <a:endParaRPr lang="en-US"/>
        </a:p>
      </dgm:t>
    </dgm:pt>
    <dgm:pt modelId="{C2153328-2F45-9A4E-AA4A-62C55FEEA3B9}" type="pres">
      <dgm:prSet presAssocID="{91885954-662A-4952-AEBF-FC868D6A217E}" presName="linear" presStyleCnt="0">
        <dgm:presLayoutVars>
          <dgm:animLvl val="lvl"/>
          <dgm:resizeHandles val="exact"/>
        </dgm:presLayoutVars>
      </dgm:prSet>
      <dgm:spPr/>
    </dgm:pt>
    <dgm:pt modelId="{7B2CB2DE-0B3C-2847-92D5-8F453F4F23AE}" type="pres">
      <dgm:prSet presAssocID="{3C30938A-B542-47E3-BFD6-CFC0262F4B1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04C04C8-170A-2A4E-B486-A8D22AAF056F}" type="pres">
      <dgm:prSet presAssocID="{F5AB256F-9B58-468C-967E-5C359163F4E5}" presName="spacer" presStyleCnt="0"/>
      <dgm:spPr/>
    </dgm:pt>
    <dgm:pt modelId="{ACDEDA41-64BD-3547-9E79-534C2FD5120D}" type="pres">
      <dgm:prSet presAssocID="{1AF1BB29-D256-460E-9249-894B1B4B5D4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D1B20BC-45B5-164B-8322-022E6EC5B6FA}" type="pres">
      <dgm:prSet presAssocID="{8A009846-3070-4C29-882F-09AF4B0E9C84}" presName="spacer" presStyleCnt="0"/>
      <dgm:spPr/>
    </dgm:pt>
    <dgm:pt modelId="{424C090F-8EC4-A640-BACF-9BB899EF5839}" type="pres">
      <dgm:prSet presAssocID="{CCBFBC4C-A128-458B-B890-6342AA20F91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731D753-DC3F-A84A-9882-E5D35A4B724B}" type="pres">
      <dgm:prSet presAssocID="{624FBE1B-6CE3-40A7-86BB-A4BFA13E5BBB}" presName="spacer" presStyleCnt="0"/>
      <dgm:spPr/>
    </dgm:pt>
    <dgm:pt modelId="{6CF3C3CC-E5FD-8444-92E0-8A81FA24C92D}" type="pres">
      <dgm:prSet presAssocID="{42699BEF-B72E-4844-B58A-BE5CB83B137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057D320-BE34-234A-AF54-D84AF39E7975}" type="presOf" srcId="{3C30938A-B542-47E3-BFD6-CFC0262F4B17}" destId="{7B2CB2DE-0B3C-2847-92D5-8F453F4F23AE}" srcOrd="0" destOrd="0" presId="urn:microsoft.com/office/officeart/2005/8/layout/vList2"/>
    <dgm:cxn modelId="{E017042D-A55E-3F4F-915D-9049F34298ED}" type="presOf" srcId="{CCBFBC4C-A128-458B-B890-6342AA20F91A}" destId="{424C090F-8EC4-A640-BACF-9BB899EF5839}" srcOrd="0" destOrd="0" presId="urn:microsoft.com/office/officeart/2005/8/layout/vList2"/>
    <dgm:cxn modelId="{EA1B7968-A378-C844-90B5-8A99F3837801}" type="presOf" srcId="{42699BEF-B72E-4844-B58A-BE5CB83B1372}" destId="{6CF3C3CC-E5FD-8444-92E0-8A81FA24C92D}" srcOrd="0" destOrd="0" presId="urn:microsoft.com/office/officeart/2005/8/layout/vList2"/>
    <dgm:cxn modelId="{11DA1488-A903-4B09-A4B7-17E046293AE1}" srcId="{91885954-662A-4952-AEBF-FC868D6A217E}" destId="{3C30938A-B542-47E3-BFD6-CFC0262F4B17}" srcOrd="0" destOrd="0" parTransId="{635ACBED-5CA4-4E34-90CC-77CE4DBB7046}" sibTransId="{F5AB256F-9B58-468C-967E-5C359163F4E5}"/>
    <dgm:cxn modelId="{99F4B2BC-19AC-41A5-A9EA-27A483288930}" srcId="{91885954-662A-4952-AEBF-FC868D6A217E}" destId="{42699BEF-B72E-4844-B58A-BE5CB83B1372}" srcOrd="3" destOrd="0" parTransId="{EE0C43DA-DE0D-467C-B028-C14C8873AE95}" sibTransId="{129A33EC-EB9E-4B54-8714-DDDF127CA08A}"/>
    <dgm:cxn modelId="{32B9B0D3-5C1B-1449-A33E-C6E8FEB8091D}" type="presOf" srcId="{91885954-662A-4952-AEBF-FC868D6A217E}" destId="{C2153328-2F45-9A4E-AA4A-62C55FEEA3B9}" srcOrd="0" destOrd="0" presId="urn:microsoft.com/office/officeart/2005/8/layout/vList2"/>
    <dgm:cxn modelId="{CE1599E4-9CEB-4F20-BB85-ECE03F93EA93}" srcId="{91885954-662A-4952-AEBF-FC868D6A217E}" destId="{1AF1BB29-D256-460E-9249-894B1B4B5D47}" srcOrd="1" destOrd="0" parTransId="{CAC5230A-D4EE-49BF-AE3D-3BB3315B4776}" sibTransId="{8A009846-3070-4C29-882F-09AF4B0E9C84}"/>
    <dgm:cxn modelId="{6CDE12FC-8D09-144F-A725-5243F589118A}" type="presOf" srcId="{1AF1BB29-D256-460E-9249-894B1B4B5D47}" destId="{ACDEDA41-64BD-3547-9E79-534C2FD5120D}" srcOrd="0" destOrd="0" presId="urn:microsoft.com/office/officeart/2005/8/layout/vList2"/>
    <dgm:cxn modelId="{17223AFF-8D16-4F2B-980E-4DE7C77B1AE1}" srcId="{91885954-662A-4952-AEBF-FC868D6A217E}" destId="{CCBFBC4C-A128-458B-B890-6342AA20F91A}" srcOrd="2" destOrd="0" parTransId="{0AFD4410-DCDC-429F-B9A4-9DC961BCAE44}" sibTransId="{624FBE1B-6CE3-40A7-86BB-A4BFA13E5BBB}"/>
    <dgm:cxn modelId="{60EA61C3-06D1-2C4C-8600-69797E6173A1}" type="presParOf" srcId="{C2153328-2F45-9A4E-AA4A-62C55FEEA3B9}" destId="{7B2CB2DE-0B3C-2847-92D5-8F453F4F23AE}" srcOrd="0" destOrd="0" presId="urn:microsoft.com/office/officeart/2005/8/layout/vList2"/>
    <dgm:cxn modelId="{3860C9A6-E72A-EC49-98B2-FDADFCFEEAE0}" type="presParOf" srcId="{C2153328-2F45-9A4E-AA4A-62C55FEEA3B9}" destId="{904C04C8-170A-2A4E-B486-A8D22AAF056F}" srcOrd="1" destOrd="0" presId="urn:microsoft.com/office/officeart/2005/8/layout/vList2"/>
    <dgm:cxn modelId="{C36ADC8A-5B2B-C844-85EC-EA2E460E54A4}" type="presParOf" srcId="{C2153328-2F45-9A4E-AA4A-62C55FEEA3B9}" destId="{ACDEDA41-64BD-3547-9E79-534C2FD5120D}" srcOrd="2" destOrd="0" presId="urn:microsoft.com/office/officeart/2005/8/layout/vList2"/>
    <dgm:cxn modelId="{D445E006-E98A-0941-9485-289B92F8154D}" type="presParOf" srcId="{C2153328-2F45-9A4E-AA4A-62C55FEEA3B9}" destId="{FD1B20BC-45B5-164B-8322-022E6EC5B6FA}" srcOrd="3" destOrd="0" presId="urn:microsoft.com/office/officeart/2005/8/layout/vList2"/>
    <dgm:cxn modelId="{0DB3A49D-26C4-6842-BAA4-4D3A17C74278}" type="presParOf" srcId="{C2153328-2F45-9A4E-AA4A-62C55FEEA3B9}" destId="{424C090F-8EC4-A640-BACF-9BB899EF5839}" srcOrd="4" destOrd="0" presId="urn:microsoft.com/office/officeart/2005/8/layout/vList2"/>
    <dgm:cxn modelId="{3F7978C3-DC32-B04F-8732-74E4D8052FF0}" type="presParOf" srcId="{C2153328-2F45-9A4E-AA4A-62C55FEEA3B9}" destId="{0731D753-DC3F-A84A-9882-E5D35A4B724B}" srcOrd="5" destOrd="0" presId="urn:microsoft.com/office/officeart/2005/8/layout/vList2"/>
    <dgm:cxn modelId="{F9DBAD8F-760B-CB4E-9251-A407A8E49932}" type="presParOf" srcId="{C2153328-2F45-9A4E-AA4A-62C55FEEA3B9}" destId="{6CF3C3CC-E5FD-8444-92E0-8A81FA24C92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E81774D-D9C3-418C-9009-EDAFC120D15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81B3C92-D531-49AE-94AA-B5833AF4B024}">
      <dgm:prSet/>
      <dgm:spPr/>
      <dgm:t>
        <a:bodyPr/>
        <a:lstStyle/>
        <a:p>
          <a:r>
            <a:rPr lang="en-GB" dirty="0" err="1"/>
            <a:t>Jeśli</a:t>
          </a:r>
          <a:r>
            <a:rPr lang="en-GB" dirty="0"/>
            <a:t> </a:t>
          </a:r>
          <a:r>
            <a:rPr lang="en-GB" dirty="0" err="1"/>
            <a:t>wysyłanie</a:t>
          </a:r>
          <a:r>
            <a:rPr lang="en-GB" dirty="0"/>
            <a:t> </a:t>
          </a:r>
          <a:r>
            <a:rPr lang="en-GB" dirty="0" err="1"/>
            <a:t>eventów</a:t>
          </a:r>
          <a:r>
            <a:rPr lang="en-GB" dirty="0"/>
            <a:t> </a:t>
          </a:r>
          <a:r>
            <a:rPr lang="en-GB" dirty="0" err="1"/>
            <a:t>się</a:t>
          </a:r>
          <a:r>
            <a:rPr lang="en-GB" dirty="0"/>
            <a:t> </a:t>
          </a:r>
          <a:r>
            <a:rPr lang="en-GB" dirty="0" err="1"/>
            <a:t>nie</a:t>
          </a:r>
          <a:r>
            <a:rPr lang="en-GB" dirty="0"/>
            <a:t> </a:t>
          </a:r>
          <a:r>
            <a:rPr lang="en-GB" dirty="0" err="1"/>
            <a:t>powiedzie</a:t>
          </a:r>
          <a:r>
            <a:rPr lang="en-GB" dirty="0"/>
            <a:t> (np. </a:t>
          </a:r>
          <a:r>
            <a:rPr lang="en-GB" dirty="0" err="1"/>
            <a:t>błąd</a:t>
          </a:r>
          <a:r>
            <a:rPr lang="en-GB" dirty="0"/>
            <a:t> </a:t>
          </a:r>
          <a:r>
            <a:rPr lang="en-GB" dirty="0" err="1"/>
            <a:t>sieci</a:t>
          </a:r>
          <a:r>
            <a:rPr lang="en-GB" dirty="0"/>
            <a:t>, throttling, </a:t>
          </a:r>
          <a:r>
            <a:rPr lang="en-GB" dirty="0" err="1"/>
            <a:t>brak</a:t>
          </a:r>
          <a:r>
            <a:rPr lang="en-GB" dirty="0"/>
            <a:t> </a:t>
          </a:r>
          <a:r>
            <a:rPr lang="en-GB" dirty="0" err="1"/>
            <a:t>uprawnień</a:t>
          </a:r>
          <a:r>
            <a:rPr lang="en-GB" dirty="0"/>
            <a:t>, outage Event Hubs):</a:t>
          </a:r>
          <a:endParaRPr lang="en-US" dirty="0"/>
        </a:p>
      </dgm:t>
    </dgm:pt>
    <dgm:pt modelId="{D968C39A-B80B-4989-91CF-AC9157F949B7}" type="parTrans" cxnId="{F5807D32-3815-44EF-9891-6B5ABAA25ABD}">
      <dgm:prSet/>
      <dgm:spPr/>
      <dgm:t>
        <a:bodyPr/>
        <a:lstStyle/>
        <a:p>
          <a:endParaRPr lang="en-US"/>
        </a:p>
      </dgm:t>
    </dgm:pt>
    <dgm:pt modelId="{C14BFE3A-44F4-4C0F-84CA-A2AA3B3F5129}" type="sibTrans" cxnId="{F5807D32-3815-44EF-9891-6B5ABAA25ABD}">
      <dgm:prSet/>
      <dgm:spPr/>
      <dgm:t>
        <a:bodyPr/>
        <a:lstStyle/>
        <a:p>
          <a:endParaRPr lang="en-US"/>
        </a:p>
      </dgm:t>
    </dgm:pt>
    <dgm:pt modelId="{5E9220C7-7F84-A04F-B7B4-70824E04E51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/>
            <a:t>SQL Server </a:t>
          </a:r>
          <a:r>
            <a:rPr lang="en-GB" b="1" dirty="0" err="1"/>
            <a:t>nie</a:t>
          </a:r>
          <a:r>
            <a:rPr lang="en-GB" b="1" dirty="0"/>
            <a:t> </a:t>
          </a:r>
          <a:r>
            <a:rPr lang="en-GB" b="1" dirty="0" err="1"/>
            <a:t>usuwa</a:t>
          </a:r>
          <a:r>
            <a:rPr lang="en-GB" b="1" dirty="0"/>
            <a:t> </a:t>
          </a:r>
          <a:r>
            <a:rPr lang="en-GB" b="1" dirty="0" err="1"/>
            <a:t>starych</a:t>
          </a:r>
          <a:r>
            <a:rPr lang="en-GB" b="1" dirty="0"/>
            <a:t> </a:t>
          </a:r>
          <a:r>
            <a:rPr lang="en-GB" b="1" dirty="0" err="1"/>
            <a:t>segmentów</a:t>
          </a:r>
          <a:r>
            <a:rPr lang="en-GB" b="1" dirty="0"/>
            <a:t> transaction log </a:t>
          </a:r>
          <a:r>
            <a:rPr lang="en-GB" dirty="0"/>
            <a:t>truncation jest </a:t>
          </a:r>
          <a:r>
            <a:rPr lang="en-GB" dirty="0" err="1"/>
            <a:t>wstrzymane</a:t>
          </a:r>
          <a:endParaRPr lang="en-GB" dirty="0"/>
        </a:p>
      </dgm:t>
    </dgm:pt>
    <dgm:pt modelId="{BC00B5D5-EE03-2845-9FF1-829C0F141BDA}" type="parTrans" cxnId="{620497AB-D63A-F74D-93F2-D426D2D1B65E}">
      <dgm:prSet/>
      <dgm:spPr/>
      <dgm:t>
        <a:bodyPr/>
        <a:lstStyle/>
        <a:p>
          <a:endParaRPr lang="en-GB"/>
        </a:p>
      </dgm:t>
    </dgm:pt>
    <dgm:pt modelId="{4137A63A-64D2-FA4E-B3F2-921E970A6386}" type="sibTrans" cxnId="{620497AB-D63A-F74D-93F2-D426D2D1B65E}">
      <dgm:prSet/>
      <dgm:spPr/>
      <dgm:t>
        <a:bodyPr/>
        <a:lstStyle/>
        <a:p>
          <a:endParaRPr lang="en-GB"/>
        </a:p>
      </dgm:t>
    </dgm:pt>
    <dgm:pt modelId="{938D1858-D4E4-C84F-8515-7957A885367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dirty="0"/>
            <a:t>log </a:t>
          </a:r>
          <a:r>
            <a:rPr lang="en-GB" dirty="0" err="1"/>
            <a:t>rośnie</a:t>
          </a:r>
          <a:r>
            <a:rPr lang="en-GB" dirty="0"/>
            <a:t>, </a:t>
          </a:r>
          <a:r>
            <a:rPr lang="en-GB" dirty="0" err="1"/>
            <a:t>rośnie</a:t>
          </a:r>
          <a:r>
            <a:rPr lang="en-GB" dirty="0"/>
            <a:t>, </a:t>
          </a:r>
          <a:r>
            <a:rPr lang="en-GB" dirty="0" err="1"/>
            <a:t>rośnie</a:t>
          </a:r>
          <a:r>
            <a:rPr lang="en-GB" dirty="0"/>
            <a:t>…</a:t>
          </a:r>
        </a:p>
      </dgm:t>
    </dgm:pt>
    <dgm:pt modelId="{790487EC-F635-7643-899F-EE46CD04A93C}" type="parTrans" cxnId="{54DA67BF-02B6-024C-80E2-72ED2769C164}">
      <dgm:prSet/>
      <dgm:spPr/>
      <dgm:t>
        <a:bodyPr/>
        <a:lstStyle/>
        <a:p>
          <a:endParaRPr lang="en-GB"/>
        </a:p>
      </dgm:t>
    </dgm:pt>
    <dgm:pt modelId="{A7EA41E2-AED8-1941-A19F-F095934796CE}" type="sibTrans" cxnId="{54DA67BF-02B6-024C-80E2-72ED2769C164}">
      <dgm:prSet/>
      <dgm:spPr/>
      <dgm:t>
        <a:bodyPr/>
        <a:lstStyle/>
        <a:p>
          <a:endParaRPr lang="en-GB"/>
        </a:p>
      </dgm:t>
    </dgm:pt>
    <dgm:pt modelId="{A7CF6C29-085B-D342-9B68-551D07FB4CD8}">
      <dgm:prSet/>
      <dgm:spPr/>
      <dgm:t>
        <a:bodyPr/>
        <a:lstStyle/>
        <a:p>
          <a:pPr>
            <a:buNone/>
          </a:pPr>
          <a:r>
            <a:rPr lang="en-GB" dirty="0"/>
            <a:t>To NIE jest bug.</a:t>
          </a:r>
        </a:p>
      </dgm:t>
    </dgm:pt>
    <dgm:pt modelId="{721B234F-FABE-7D48-8398-4134FA124B56}" type="parTrans" cxnId="{156009DA-844D-1443-B6CD-382F10339A48}">
      <dgm:prSet/>
      <dgm:spPr/>
      <dgm:t>
        <a:bodyPr/>
        <a:lstStyle/>
        <a:p>
          <a:endParaRPr lang="en-GB"/>
        </a:p>
      </dgm:t>
    </dgm:pt>
    <dgm:pt modelId="{0B799AA6-ABA1-6644-A522-A5E58B41E8BB}" type="sibTrans" cxnId="{156009DA-844D-1443-B6CD-382F10339A48}">
      <dgm:prSet/>
      <dgm:spPr/>
      <dgm:t>
        <a:bodyPr/>
        <a:lstStyle/>
        <a:p>
          <a:endParaRPr lang="en-GB"/>
        </a:p>
      </dgm:t>
    </dgm:pt>
    <dgm:pt modelId="{43BE1515-A302-A840-BDAA-5F5674477799}">
      <dgm:prSet/>
      <dgm:spPr/>
      <dgm:t>
        <a:bodyPr/>
        <a:lstStyle/>
        <a:p>
          <a:pPr>
            <a:buNone/>
          </a:pPr>
          <a:r>
            <a:rPr lang="en-GB" dirty="0"/>
            <a:t>To jest feature – </a:t>
          </a:r>
          <a:r>
            <a:rPr lang="en-GB" dirty="0" err="1"/>
            <a:t>zaprojektowany</a:t>
          </a:r>
          <a:r>
            <a:rPr lang="en-GB" dirty="0"/>
            <a:t> </a:t>
          </a:r>
          <a:r>
            <a:rPr lang="en-GB" dirty="0" err="1"/>
            <a:t>tak</a:t>
          </a:r>
          <a:r>
            <a:rPr lang="en-GB" dirty="0"/>
            <a:t>, </a:t>
          </a:r>
          <a:r>
            <a:rPr lang="en-GB" dirty="0" err="1"/>
            <a:t>żeby</a:t>
          </a:r>
          <a:r>
            <a:rPr lang="en-GB" dirty="0"/>
            <a:t> </a:t>
          </a:r>
          <a:r>
            <a:rPr lang="en-GB" b="1" dirty="0" err="1"/>
            <a:t>nie</a:t>
          </a:r>
          <a:r>
            <a:rPr lang="en-GB" b="1" dirty="0"/>
            <a:t> </a:t>
          </a:r>
          <a:r>
            <a:rPr lang="en-GB" b="1" dirty="0" err="1"/>
            <a:t>zgubić</a:t>
          </a:r>
          <a:r>
            <a:rPr lang="en-GB" b="1" dirty="0"/>
            <a:t> </a:t>
          </a:r>
          <a:r>
            <a:rPr lang="en-GB" b="1" dirty="0" err="1"/>
            <a:t>danych</a:t>
          </a:r>
          <a:r>
            <a:rPr lang="en-GB" dirty="0"/>
            <a:t>.</a:t>
          </a:r>
        </a:p>
      </dgm:t>
    </dgm:pt>
    <dgm:pt modelId="{345332E6-1152-034E-9825-4C759458B470}" type="parTrans" cxnId="{4E4FE4F9-055B-4D43-B3DA-8C217452ED9A}">
      <dgm:prSet/>
      <dgm:spPr/>
      <dgm:t>
        <a:bodyPr/>
        <a:lstStyle/>
        <a:p>
          <a:endParaRPr lang="en-GB"/>
        </a:p>
      </dgm:t>
    </dgm:pt>
    <dgm:pt modelId="{11755C6F-15F3-2644-8733-61B52EBB0AD3}" type="sibTrans" cxnId="{4E4FE4F9-055B-4D43-B3DA-8C217452ED9A}">
      <dgm:prSet/>
      <dgm:spPr/>
      <dgm:t>
        <a:bodyPr/>
        <a:lstStyle/>
        <a:p>
          <a:endParaRPr lang="en-GB"/>
        </a:p>
      </dgm:t>
    </dgm:pt>
    <dgm:pt modelId="{7430E33D-C9E7-E54F-8840-0850DABA5510}" type="pres">
      <dgm:prSet presAssocID="{6E81774D-D9C3-418C-9009-EDAFC120D150}" presName="linear" presStyleCnt="0">
        <dgm:presLayoutVars>
          <dgm:animLvl val="lvl"/>
          <dgm:resizeHandles val="exact"/>
        </dgm:presLayoutVars>
      </dgm:prSet>
      <dgm:spPr/>
    </dgm:pt>
    <dgm:pt modelId="{1CBF813B-A3DB-4941-A00D-2DBEF44E03AC}" type="pres">
      <dgm:prSet presAssocID="{181B3C92-D531-49AE-94AA-B5833AF4B024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6F7385F-F55A-4249-ABB0-A768A0C07530}" type="pres">
      <dgm:prSet presAssocID="{C14BFE3A-44F4-4C0F-84CA-A2AA3B3F5129}" presName="spacer" presStyleCnt="0"/>
      <dgm:spPr/>
    </dgm:pt>
    <dgm:pt modelId="{04A2C2AC-EA5A-2A42-BF01-1244E1ADFDC8}" type="pres">
      <dgm:prSet presAssocID="{5E9220C7-7F84-A04F-B7B4-70824E04E51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FC776C6-10C9-E548-9B4A-CD088AB93FE3}" type="pres">
      <dgm:prSet presAssocID="{4137A63A-64D2-FA4E-B3F2-921E970A6386}" presName="spacer" presStyleCnt="0"/>
      <dgm:spPr/>
    </dgm:pt>
    <dgm:pt modelId="{AB2FFE81-923C-7D43-AD1D-30049949D0D7}" type="pres">
      <dgm:prSet presAssocID="{938D1858-D4E4-C84F-8515-7957A8853674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CC7F6FAF-8743-634D-AD79-13AA1B2D8724}" type="pres">
      <dgm:prSet presAssocID="{A7EA41E2-AED8-1941-A19F-F095934796CE}" presName="spacer" presStyleCnt="0"/>
      <dgm:spPr/>
    </dgm:pt>
    <dgm:pt modelId="{90674D45-F775-CB4C-9563-2052B1C44792}" type="pres">
      <dgm:prSet presAssocID="{A7CF6C29-085B-D342-9B68-551D07FB4CD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A74E8DE-3862-D848-B3B4-2BD79C3158D5}" type="pres">
      <dgm:prSet presAssocID="{0B799AA6-ABA1-6644-A522-A5E58B41E8BB}" presName="spacer" presStyleCnt="0"/>
      <dgm:spPr/>
    </dgm:pt>
    <dgm:pt modelId="{31B444AA-812A-E94F-872B-8CF89298046A}" type="pres">
      <dgm:prSet presAssocID="{43BE1515-A302-A840-BDAA-5F567447779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E6A631E-5989-8943-BEF2-BE63365FFFC5}" type="presOf" srcId="{A7CF6C29-085B-D342-9B68-551D07FB4CD8}" destId="{90674D45-F775-CB4C-9563-2052B1C44792}" srcOrd="0" destOrd="0" presId="urn:microsoft.com/office/officeart/2005/8/layout/vList2"/>
    <dgm:cxn modelId="{F5807D32-3815-44EF-9891-6B5ABAA25ABD}" srcId="{6E81774D-D9C3-418C-9009-EDAFC120D150}" destId="{181B3C92-D531-49AE-94AA-B5833AF4B024}" srcOrd="0" destOrd="0" parTransId="{D968C39A-B80B-4989-91CF-AC9157F949B7}" sibTransId="{C14BFE3A-44F4-4C0F-84CA-A2AA3B3F5129}"/>
    <dgm:cxn modelId="{3CEE0651-7655-3742-A63E-6CA8694A7AA9}" type="presOf" srcId="{43BE1515-A302-A840-BDAA-5F5674477799}" destId="{31B444AA-812A-E94F-872B-8CF89298046A}" srcOrd="0" destOrd="0" presId="urn:microsoft.com/office/officeart/2005/8/layout/vList2"/>
    <dgm:cxn modelId="{FB70976A-F031-234A-A506-800CB1B67DD5}" type="presOf" srcId="{938D1858-D4E4-C84F-8515-7957A8853674}" destId="{AB2FFE81-923C-7D43-AD1D-30049949D0D7}" srcOrd="0" destOrd="0" presId="urn:microsoft.com/office/officeart/2005/8/layout/vList2"/>
    <dgm:cxn modelId="{CB9F807D-20EA-4241-BE81-D216BFE9EE4F}" type="presOf" srcId="{181B3C92-D531-49AE-94AA-B5833AF4B024}" destId="{1CBF813B-A3DB-4941-A00D-2DBEF44E03AC}" srcOrd="0" destOrd="0" presId="urn:microsoft.com/office/officeart/2005/8/layout/vList2"/>
    <dgm:cxn modelId="{0E8A3E81-CDB8-C64E-83DE-B6815918E879}" type="presOf" srcId="{5E9220C7-7F84-A04F-B7B4-70824E04E51F}" destId="{04A2C2AC-EA5A-2A42-BF01-1244E1ADFDC8}" srcOrd="0" destOrd="0" presId="urn:microsoft.com/office/officeart/2005/8/layout/vList2"/>
    <dgm:cxn modelId="{894EC6A1-7FCA-A345-8E68-3E39D982F631}" type="presOf" srcId="{6E81774D-D9C3-418C-9009-EDAFC120D150}" destId="{7430E33D-C9E7-E54F-8840-0850DABA5510}" srcOrd="0" destOrd="0" presId="urn:microsoft.com/office/officeart/2005/8/layout/vList2"/>
    <dgm:cxn modelId="{620497AB-D63A-F74D-93F2-D426D2D1B65E}" srcId="{6E81774D-D9C3-418C-9009-EDAFC120D150}" destId="{5E9220C7-7F84-A04F-B7B4-70824E04E51F}" srcOrd="1" destOrd="0" parTransId="{BC00B5D5-EE03-2845-9FF1-829C0F141BDA}" sibTransId="{4137A63A-64D2-FA4E-B3F2-921E970A6386}"/>
    <dgm:cxn modelId="{54DA67BF-02B6-024C-80E2-72ED2769C164}" srcId="{6E81774D-D9C3-418C-9009-EDAFC120D150}" destId="{938D1858-D4E4-C84F-8515-7957A8853674}" srcOrd="2" destOrd="0" parTransId="{790487EC-F635-7643-899F-EE46CD04A93C}" sibTransId="{A7EA41E2-AED8-1941-A19F-F095934796CE}"/>
    <dgm:cxn modelId="{156009DA-844D-1443-B6CD-382F10339A48}" srcId="{6E81774D-D9C3-418C-9009-EDAFC120D150}" destId="{A7CF6C29-085B-D342-9B68-551D07FB4CD8}" srcOrd="3" destOrd="0" parTransId="{721B234F-FABE-7D48-8398-4134FA124B56}" sibTransId="{0B799AA6-ABA1-6644-A522-A5E58B41E8BB}"/>
    <dgm:cxn modelId="{4E4FE4F9-055B-4D43-B3DA-8C217452ED9A}" srcId="{6E81774D-D9C3-418C-9009-EDAFC120D150}" destId="{43BE1515-A302-A840-BDAA-5F5674477799}" srcOrd="4" destOrd="0" parTransId="{345332E6-1152-034E-9825-4C759458B470}" sibTransId="{11755C6F-15F3-2644-8733-61B52EBB0AD3}"/>
    <dgm:cxn modelId="{8C19809B-464A-D34D-B1FC-7C49EB20DCC3}" type="presParOf" srcId="{7430E33D-C9E7-E54F-8840-0850DABA5510}" destId="{1CBF813B-A3DB-4941-A00D-2DBEF44E03AC}" srcOrd="0" destOrd="0" presId="urn:microsoft.com/office/officeart/2005/8/layout/vList2"/>
    <dgm:cxn modelId="{3600BF41-1776-1D4E-837A-CE19B2A4131B}" type="presParOf" srcId="{7430E33D-C9E7-E54F-8840-0850DABA5510}" destId="{B6F7385F-F55A-4249-ABB0-A768A0C07530}" srcOrd="1" destOrd="0" presId="urn:microsoft.com/office/officeart/2005/8/layout/vList2"/>
    <dgm:cxn modelId="{5517D3D7-3C85-4943-952D-0238C7EBB92D}" type="presParOf" srcId="{7430E33D-C9E7-E54F-8840-0850DABA5510}" destId="{04A2C2AC-EA5A-2A42-BF01-1244E1ADFDC8}" srcOrd="2" destOrd="0" presId="urn:microsoft.com/office/officeart/2005/8/layout/vList2"/>
    <dgm:cxn modelId="{D093970C-9DE6-7E44-B4BA-C1B2850E93C5}" type="presParOf" srcId="{7430E33D-C9E7-E54F-8840-0850DABA5510}" destId="{CFC776C6-10C9-E548-9B4A-CD088AB93FE3}" srcOrd="3" destOrd="0" presId="urn:microsoft.com/office/officeart/2005/8/layout/vList2"/>
    <dgm:cxn modelId="{5844428D-12F2-C543-B5F7-4DDA0BD0424B}" type="presParOf" srcId="{7430E33D-C9E7-E54F-8840-0850DABA5510}" destId="{AB2FFE81-923C-7D43-AD1D-30049949D0D7}" srcOrd="4" destOrd="0" presId="urn:microsoft.com/office/officeart/2005/8/layout/vList2"/>
    <dgm:cxn modelId="{C029B7E1-B97B-4E46-AD3E-7A7B2F95D41D}" type="presParOf" srcId="{7430E33D-C9E7-E54F-8840-0850DABA5510}" destId="{CC7F6FAF-8743-634D-AD79-13AA1B2D8724}" srcOrd="5" destOrd="0" presId="urn:microsoft.com/office/officeart/2005/8/layout/vList2"/>
    <dgm:cxn modelId="{C658816A-0D5F-4F4A-88FD-B6034B2F4341}" type="presParOf" srcId="{7430E33D-C9E7-E54F-8840-0850DABA5510}" destId="{90674D45-F775-CB4C-9563-2052B1C44792}" srcOrd="6" destOrd="0" presId="urn:microsoft.com/office/officeart/2005/8/layout/vList2"/>
    <dgm:cxn modelId="{B9FE1A70-66FB-A64E-ACDE-B9F7EF896F1A}" type="presParOf" srcId="{7430E33D-C9E7-E54F-8840-0850DABA5510}" destId="{1A74E8DE-3862-D848-B3B4-2BD79C3158D5}" srcOrd="7" destOrd="0" presId="urn:microsoft.com/office/officeart/2005/8/layout/vList2"/>
    <dgm:cxn modelId="{AF995FB3-AAF6-0C4D-9D73-DCEBC4F395F4}" type="presParOf" srcId="{7430E33D-C9E7-E54F-8840-0850DABA5510}" destId="{31B444AA-812A-E94F-872B-8CF89298046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E81774D-D9C3-418C-9009-EDAFC120D15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81B3C92-D531-49AE-94AA-B5833AF4B024}">
      <dgm:prSet/>
      <dgm:spPr/>
      <dgm:t>
        <a:bodyPr/>
        <a:lstStyle/>
        <a:p>
          <a:r>
            <a:rPr lang="en-US" dirty="0" err="1"/>
            <a:t>Latencja</a:t>
          </a:r>
          <a:r>
            <a:rPr lang="en-US" dirty="0"/>
            <a:t>: </a:t>
          </a:r>
          <a:r>
            <a:rPr lang="en-US" dirty="0" err="1"/>
            <a:t>niskie</a:t>
          </a:r>
          <a:r>
            <a:rPr lang="en-US" dirty="0"/>
            <a:t> </a:t>
          </a:r>
          <a:r>
            <a:rPr lang="en-US" dirty="0" err="1"/>
            <a:t>ms</a:t>
          </a:r>
          <a:r>
            <a:rPr lang="en-US" dirty="0"/>
            <a:t>, </a:t>
          </a:r>
          <a:r>
            <a:rPr lang="en-US" dirty="0" err="1"/>
            <a:t>zależna</a:t>
          </a:r>
          <a:r>
            <a:rPr lang="en-US" dirty="0"/>
            <a:t> od EH throughput</a:t>
          </a:r>
        </a:p>
      </dgm:t>
    </dgm:pt>
    <dgm:pt modelId="{D968C39A-B80B-4989-91CF-AC9157F949B7}" type="parTrans" cxnId="{F5807D32-3815-44EF-9891-6B5ABAA25ABD}">
      <dgm:prSet/>
      <dgm:spPr/>
      <dgm:t>
        <a:bodyPr/>
        <a:lstStyle/>
        <a:p>
          <a:endParaRPr lang="en-US"/>
        </a:p>
      </dgm:t>
    </dgm:pt>
    <dgm:pt modelId="{C14BFE3A-44F4-4C0F-84CA-A2AA3B3F5129}" type="sibTrans" cxnId="{F5807D32-3815-44EF-9891-6B5ABAA25ABD}">
      <dgm:prSet/>
      <dgm:spPr/>
      <dgm:t>
        <a:bodyPr/>
        <a:lstStyle/>
        <a:p>
          <a:endParaRPr lang="en-US"/>
        </a:p>
      </dgm:t>
    </dgm:pt>
    <dgm:pt modelId="{3B1CCE5C-F49F-404E-BD8C-E54360DD03C6}">
      <dgm:prSet/>
      <dgm:spPr/>
      <dgm:t>
        <a:bodyPr/>
        <a:lstStyle/>
        <a:p>
          <a:r>
            <a:rPr lang="en-US"/>
            <a:t>Obciążenie CPU: serializacja, kompresja</a:t>
          </a:r>
        </a:p>
      </dgm:t>
    </dgm:pt>
    <dgm:pt modelId="{0CA8083F-E8C8-49B5-915A-B4D551D5DFB5}" type="parTrans" cxnId="{DCDF4713-398F-4C7D-AB27-41FE35A849CA}">
      <dgm:prSet/>
      <dgm:spPr/>
      <dgm:t>
        <a:bodyPr/>
        <a:lstStyle/>
        <a:p>
          <a:endParaRPr lang="en-US"/>
        </a:p>
      </dgm:t>
    </dgm:pt>
    <dgm:pt modelId="{00E7B7EE-3AA6-4481-8CF2-8A6DA5010D93}" type="sibTrans" cxnId="{DCDF4713-398F-4C7D-AB27-41FE35A849CA}">
      <dgm:prSet/>
      <dgm:spPr/>
      <dgm:t>
        <a:bodyPr/>
        <a:lstStyle/>
        <a:p>
          <a:endParaRPr lang="en-US"/>
        </a:p>
      </dgm:t>
    </dgm:pt>
    <dgm:pt modelId="{1FB77550-66D3-4450-9165-CA8375B04214}">
      <dgm:prSet/>
      <dgm:spPr/>
      <dgm:t>
        <a:bodyPr/>
        <a:lstStyle/>
        <a:p>
          <a:r>
            <a:rPr lang="en-US" dirty="0"/>
            <a:t>RAM: </a:t>
          </a:r>
          <a:r>
            <a:rPr lang="en-US" dirty="0" err="1"/>
            <a:t>bufory</a:t>
          </a:r>
          <a:r>
            <a:rPr lang="en-US" dirty="0"/>
            <a:t> </a:t>
          </a:r>
          <a:r>
            <a:rPr lang="en-US" dirty="0" err="1"/>
            <a:t>streamingu</a:t>
          </a:r>
          <a:endParaRPr lang="en-US" dirty="0"/>
        </a:p>
      </dgm:t>
    </dgm:pt>
    <dgm:pt modelId="{CB0977B5-F048-4EEE-8A72-566B6AC750A1}" type="parTrans" cxnId="{7F9D039A-0F51-45A2-A8D2-5C573993D9AD}">
      <dgm:prSet/>
      <dgm:spPr/>
      <dgm:t>
        <a:bodyPr/>
        <a:lstStyle/>
        <a:p>
          <a:endParaRPr lang="en-US"/>
        </a:p>
      </dgm:t>
    </dgm:pt>
    <dgm:pt modelId="{4E504192-B526-433D-B43F-0A7ABE5DEA2A}" type="sibTrans" cxnId="{7F9D039A-0F51-45A2-A8D2-5C573993D9AD}">
      <dgm:prSet/>
      <dgm:spPr/>
      <dgm:t>
        <a:bodyPr/>
        <a:lstStyle/>
        <a:p>
          <a:endParaRPr lang="en-US"/>
        </a:p>
      </dgm:t>
    </dgm:pt>
    <dgm:pt modelId="{53E5D0E0-AFE4-4694-A114-8D6F9BAC7C2D}">
      <dgm:prSet/>
      <dgm:spPr/>
      <dgm:t>
        <a:bodyPr/>
        <a:lstStyle/>
        <a:p>
          <a:r>
            <a:rPr lang="en-US" dirty="0" err="1"/>
            <a:t>Sieć</a:t>
          </a:r>
          <a:r>
            <a:rPr lang="en-US" dirty="0"/>
            <a:t>: </a:t>
          </a:r>
          <a:r>
            <a:rPr lang="en-US" dirty="0" err="1"/>
            <a:t>wysokie</a:t>
          </a:r>
          <a:r>
            <a:rPr lang="en-US" dirty="0"/>
            <a:t> throughput </a:t>
          </a:r>
          <a:r>
            <a:rPr lang="en-US" dirty="0" err="1"/>
            <a:t>przy</a:t>
          </a:r>
          <a:r>
            <a:rPr lang="en-US" dirty="0"/>
            <a:t> </a:t>
          </a:r>
          <a:r>
            <a:rPr lang="en-US" dirty="0" err="1"/>
            <a:t>dużych</a:t>
          </a:r>
          <a:r>
            <a:rPr lang="en-US" dirty="0"/>
            <a:t> </a:t>
          </a:r>
          <a:r>
            <a:rPr lang="en-US" dirty="0" err="1"/>
            <a:t>tabelach</a:t>
          </a:r>
          <a:endParaRPr lang="en-US" dirty="0"/>
        </a:p>
      </dgm:t>
    </dgm:pt>
    <dgm:pt modelId="{555A4EE2-734F-42F6-A89B-12E7487E38F4}" type="parTrans" cxnId="{FFBAB59B-CADC-4052-AA2C-6345A25CE4F0}">
      <dgm:prSet/>
      <dgm:spPr/>
      <dgm:t>
        <a:bodyPr/>
        <a:lstStyle/>
        <a:p>
          <a:endParaRPr lang="en-US"/>
        </a:p>
      </dgm:t>
    </dgm:pt>
    <dgm:pt modelId="{954A8665-BF3E-4CFE-B381-A6F466A25257}" type="sibTrans" cxnId="{FFBAB59B-CADC-4052-AA2C-6345A25CE4F0}">
      <dgm:prSet/>
      <dgm:spPr/>
      <dgm:t>
        <a:bodyPr/>
        <a:lstStyle/>
        <a:p>
          <a:endParaRPr lang="en-US"/>
        </a:p>
      </dgm:t>
    </dgm:pt>
    <dgm:pt modelId="{7430E33D-C9E7-E54F-8840-0850DABA5510}" type="pres">
      <dgm:prSet presAssocID="{6E81774D-D9C3-418C-9009-EDAFC120D150}" presName="linear" presStyleCnt="0">
        <dgm:presLayoutVars>
          <dgm:animLvl val="lvl"/>
          <dgm:resizeHandles val="exact"/>
        </dgm:presLayoutVars>
      </dgm:prSet>
      <dgm:spPr/>
    </dgm:pt>
    <dgm:pt modelId="{1CBF813B-A3DB-4941-A00D-2DBEF44E03AC}" type="pres">
      <dgm:prSet presAssocID="{181B3C92-D531-49AE-94AA-B5833AF4B02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6F7385F-F55A-4249-ABB0-A768A0C07530}" type="pres">
      <dgm:prSet presAssocID="{C14BFE3A-44F4-4C0F-84CA-A2AA3B3F5129}" presName="spacer" presStyleCnt="0"/>
      <dgm:spPr/>
    </dgm:pt>
    <dgm:pt modelId="{9764C0DE-F5BB-9F4C-AE95-8520C8317F18}" type="pres">
      <dgm:prSet presAssocID="{3B1CCE5C-F49F-404E-BD8C-E54360DD03C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70D8C7E-A025-9640-A9A0-28B677FEF60A}" type="pres">
      <dgm:prSet presAssocID="{00E7B7EE-3AA6-4481-8CF2-8A6DA5010D93}" presName="spacer" presStyleCnt="0"/>
      <dgm:spPr/>
    </dgm:pt>
    <dgm:pt modelId="{ED2E0902-21C0-D745-BDB2-0B42DF3C856E}" type="pres">
      <dgm:prSet presAssocID="{1FB77550-66D3-4450-9165-CA8375B0421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C465CC5-4582-884B-9414-D4276B8956A9}" type="pres">
      <dgm:prSet presAssocID="{4E504192-B526-433D-B43F-0A7ABE5DEA2A}" presName="spacer" presStyleCnt="0"/>
      <dgm:spPr/>
    </dgm:pt>
    <dgm:pt modelId="{2D545899-5BD2-9F43-9EFD-B5C5CAC41879}" type="pres">
      <dgm:prSet presAssocID="{53E5D0E0-AFE4-4694-A114-8D6F9BAC7C2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CDF4713-398F-4C7D-AB27-41FE35A849CA}" srcId="{6E81774D-D9C3-418C-9009-EDAFC120D150}" destId="{3B1CCE5C-F49F-404E-BD8C-E54360DD03C6}" srcOrd="1" destOrd="0" parTransId="{0CA8083F-E8C8-49B5-915A-B4D551D5DFB5}" sibTransId="{00E7B7EE-3AA6-4481-8CF2-8A6DA5010D93}"/>
    <dgm:cxn modelId="{39EA8521-4267-604D-9EDD-4FFFE9C3335F}" type="presOf" srcId="{3B1CCE5C-F49F-404E-BD8C-E54360DD03C6}" destId="{9764C0DE-F5BB-9F4C-AE95-8520C8317F18}" srcOrd="0" destOrd="0" presId="urn:microsoft.com/office/officeart/2005/8/layout/vList2"/>
    <dgm:cxn modelId="{F5807D32-3815-44EF-9891-6B5ABAA25ABD}" srcId="{6E81774D-D9C3-418C-9009-EDAFC120D150}" destId="{181B3C92-D531-49AE-94AA-B5833AF4B024}" srcOrd="0" destOrd="0" parTransId="{D968C39A-B80B-4989-91CF-AC9157F949B7}" sibTransId="{C14BFE3A-44F4-4C0F-84CA-A2AA3B3F5129}"/>
    <dgm:cxn modelId="{4BAA0C67-5A4F-3C41-9CC9-FCA9C36729C1}" type="presOf" srcId="{53E5D0E0-AFE4-4694-A114-8D6F9BAC7C2D}" destId="{2D545899-5BD2-9F43-9EFD-B5C5CAC41879}" srcOrd="0" destOrd="0" presId="urn:microsoft.com/office/officeart/2005/8/layout/vList2"/>
    <dgm:cxn modelId="{CB9F807D-20EA-4241-BE81-D216BFE9EE4F}" type="presOf" srcId="{181B3C92-D531-49AE-94AA-B5833AF4B024}" destId="{1CBF813B-A3DB-4941-A00D-2DBEF44E03AC}" srcOrd="0" destOrd="0" presId="urn:microsoft.com/office/officeart/2005/8/layout/vList2"/>
    <dgm:cxn modelId="{7F9D039A-0F51-45A2-A8D2-5C573993D9AD}" srcId="{6E81774D-D9C3-418C-9009-EDAFC120D150}" destId="{1FB77550-66D3-4450-9165-CA8375B04214}" srcOrd="2" destOrd="0" parTransId="{CB0977B5-F048-4EEE-8A72-566B6AC750A1}" sibTransId="{4E504192-B526-433D-B43F-0A7ABE5DEA2A}"/>
    <dgm:cxn modelId="{FFBAB59B-CADC-4052-AA2C-6345A25CE4F0}" srcId="{6E81774D-D9C3-418C-9009-EDAFC120D150}" destId="{53E5D0E0-AFE4-4694-A114-8D6F9BAC7C2D}" srcOrd="3" destOrd="0" parTransId="{555A4EE2-734F-42F6-A89B-12E7487E38F4}" sibTransId="{954A8665-BF3E-4CFE-B381-A6F466A25257}"/>
    <dgm:cxn modelId="{894EC6A1-7FCA-A345-8E68-3E39D982F631}" type="presOf" srcId="{6E81774D-D9C3-418C-9009-EDAFC120D150}" destId="{7430E33D-C9E7-E54F-8840-0850DABA5510}" srcOrd="0" destOrd="0" presId="urn:microsoft.com/office/officeart/2005/8/layout/vList2"/>
    <dgm:cxn modelId="{346EB4C7-25A8-6D42-8BAA-F900E574D9F8}" type="presOf" srcId="{1FB77550-66D3-4450-9165-CA8375B04214}" destId="{ED2E0902-21C0-D745-BDB2-0B42DF3C856E}" srcOrd="0" destOrd="0" presId="urn:microsoft.com/office/officeart/2005/8/layout/vList2"/>
    <dgm:cxn modelId="{8C19809B-464A-D34D-B1FC-7C49EB20DCC3}" type="presParOf" srcId="{7430E33D-C9E7-E54F-8840-0850DABA5510}" destId="{1CBF813B-A3DB-4941-A00D-2DBEF44E03AC}" srcOrd="0" destOrd="0" presId="urn:microsoft.com/office/officeart/2005/8/layout/vList2"/>
    <dgm:cxn modelId="{3600BF41-1776-1D4E-837A-CE19B2A4131B}" type="presParOf" srcId="{7430E33D-C9E7-E54F-8840-0850DABA5510}" destId="{B6F7385F-F55A-4249-ABB0-A768A0C07530}" srcOrd="1" destOrd="0" presId="urn:microsoft.com/office/officeart/2005/8/layout/vList2"/>
    <dgm:cxn modelId="{4E36461D-4003-1F46-9F3F-6174E5830249}" type="presParOf" srcId="{7430E33D-C9E7-E54F-8840-0850DABA5510}" destId="{9764C0DE-F5BB-9F4C-AE95-8520C8317F18}" srcOrd="2" destOrd="0" presId="urn:microsoft.com/office/officeart/2005/8/layout/vList2"/>
    <dgm:cxn modelId="{8E1AAD0A-6AA7-7E47-8BAE-09FC93BBD5BE}" type="presParOf" srcId="{7430E33D-C9E7-E54F-8840-0850DABA5510}" destId="{270D8C7E-A025-9640-A9A0-28B677FEF60A}" srcOrd="3" destOrd="0" presId="urn:microsoft.com/office/officeart/2005/8/layout/vList2"/>
    <dgm:cxn modelId="{92146573-B865-8D4D-9AD0-EC581BB2D2FF}" type="presParOf" srcId="{7430E33D-C9E7-E54F-8840-0850DABA5510}" destId="{ED2E0902-21C0-D745-BDB2-0B42DF3C856E}" srcOrd="4" destOrd="0" presId="urn:microsoft.com/office/officeart/2005/8/layout/vList2"/>
    <dgm:cxn modelId="{FE2AB972-360B-474F-99FF-6344455C977B}" type="presParOf" srcId="{7430E33D-C9E7-E54F-8840-0850DABA5510}" destId="{1C465CC5-4582-884B-9414-D4276B8956A9}" srcOrd="5" destOrd="0" presId="urn:microsoft.com/office/officeart/2005/8/layout/vList2"/>
    <dgm:cxn modelId="{A8410AED-AB82-0D49-A35F-E75BCFCC1B4F}" type="presParOf" srcId="{7430E33D-C9E7-E54F-8840-0850DABA5510}" destId="{2D545899-5BD2-9F43-9EFD-B5C5CAC4187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4031FDB-29C4-4DB0-AB02-B1EC4254DBD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6A3FF9F-9EA6-406F-86DD-D4E6828E5CE6}">
      <dgm:prSet/>
      <dgm:spPr/>
      <dgm:t>
        <a:bodyPr/>
        <a:lstStyle/>
        <a:p>
          <a:r>
            <a:rPr lang="en-US"/>
            <a:t>Azure AD / SAS / Managed Identity</a:t>
          </a:r>
        </a:p>
      </dgm:t>
    </dgm:pt>
    <dgm:pt modelId="{70A246FC-DBA8-413C-88FC-25C36A74FF83}" type="parTrans" cxnId="{87DB3BBB-7CC7-42B4-B0BD-B9F6DC33C377}">
      <dgm:prSet/>
      <dgm:spPr/>
      <dgm:t>
        <a:bodyPr/>
        <a:lstStyle/>
        <a:p>
          <a:endParaRPr lang="en-US"/>
        </a:p>
      </dgm:t>
    </dgm:pt>
    <dgm:pt modelId="{1507985E-6526-485E-B9E6-B88A42EBDAAA}" type="sibTrans" cxnId="{87DB3BBB-7CC7-42B4-B0BD-B9F6DC33C377}">
      <dgm:prSet/>
      <dgm:spPr/>
      <dgm:t>
        <a:bodyPr/>
        <a:lstStyle/>
        <a:p>
          <a:endParaRPr lang="en-US"/>
        </a:p>
      </dgm:t>
    </dgm:pt>
    <dgm:pt modelId="{3400D228-E78E-4BCD-9F97-9FDD9C2D3558}">
      <dgm:prSet/>
      <dgm:spPr/>
      <dgm:t>
        <a:bodyPr/>
        <a:lstStyle/>
        <a:p>
          <a:r>
            <a:rPr lang="en-US" dirty="0" err="1"/>
            <a:t>Uprawnienia</a:t>
          </a:r>
          <a:r>
            <a:rPr lang="en-US" dirty="0"/>
            <a:t>: CONTROL DATABASE</a:t>
          </a:r>
        </a:p>
      </dgm:t>
    </dgm:pt>
    <dgm:pt modelId="{912DDAF3-7F2B-4875-AC6F-85E786F11888}" type="parTrans" cxnId="{620B5C79-4606-4A85-8356-6A4C94111618}">
      <dgm:prSet/>
      <dgm:spPr/>
      <dgm:t>
        <a:bodyPr/>
        <a:lstStyle/>
        <a:p>
          <a:endParaRPr lang="en-US"/>
        </a:p>
      </dgm:t>
    </dgm:pt>
    <dgm:pt modelId="{0B87606D-525F-4429-9F96-F2530B0DCD11}" type="sibTrans" cxnId="{620B5C79-4606-4A85-8356-6A4C94111618}">
      <dgm:prSet/>
      <dgm:spPr/>
      <dgm:t>
        <a:bodyPr/>
        <a:lstStyle/>
        <a:p>
          <a:endParaRPr lang="en-US"/>
        </a:p>
      </dgm:t>
    </dgm:pt>
    <dgm:pt modelId="{03A33B67-99CE-4E79-9E11-6EBAF7E2F8D1}">
      <dgm:prSet/>
      <dgm:spPr/>
      <dgm:t>
        <a:bodyPr/>
        <a:lstStyle/>
        <a:p>
          <a:r>
            <a:rPr lang="en-US" dirty="0" err="1"/>
            <a:t>Szyfrowanie</a:t>
          </a:r>
          <a:r>
            <a:rPr lang="pl-PL" dirty="0"/>
            <a:t> danych wysyłanych do chmury</a:t>
          </a:r>
          <a:endParaRPr lang="en-US" dirty="0"/>
        </a:p>
      </dgm:t>
    </dgm:pt>
    <dgm:pt modelId="{A94F26B4-61C2-43F8-9604-AA71ADAF2150}" type="parTrans" cxnId="{4F6C20CA-9FB3-45BF-B71B-FA017D6E021B}">
      <dgm:prSet/>
      <dgm:spPr/>
      <dgm:t>
        <a:bodyPr/>
        <a:lstStyle/>
        <a:p>
          <a:endParaRPr lang="en-US"/>
        </a:p>
      </dgm:t>
    </dgm:pt>
    <dgm:pt modelId="{4BA28356-83C1-4C98-AF3E-1BEF21249FC0}" type="sibTrans" cxnId="{4F6C20CA-9FB3-45BF-B71B-FA017D6E021B}">
      <dgm:prSet/>
      <dgm:spPr/>
      <dgm:t>
        <a:bodyPr/>
        <a:lstStyle/>
        <a:p>
          <a:endParaRPr lang="en-US"/>
        </a:p>
      </dgm:t>
    </dgm:pt>
    <dgm:pt modelId="{748B9E16-F791-4153-852D-68AB853F1BCB}">
      <dgm:prSet/>
      <dgm:spPr/>
      <dgm:t>
        <a:bodyPr/>
        <a:lstStyle/>
        <a:p>
          <a:r>
            <a:rPr lang="en-US" dirty="0" err="1"/>
            <a:t>Reguły</a:t>
          </a:r>
          <a:r>
            <a:rPr lang="en-US" dirty="0"/>
            <a:t> RLS </a:t>
          </a:r>
          <a:r>
            <a:rPr lang="en-US" dirty="0" err="1"/>
            <a:t>są</a:t>
          </a:r>
          <a:r>
            <a:rPr lang="en-US" dirty="0"/>
            <a:t> </a:t>
          </a:r>
          <a:r>
            <a:rPr lang="en-US" dirty="0" err="1"/>
            <a:t>stosowane</a:t>
          </a:r>
          <a:r>
            <a:rPr lang="en-US" dirty="0"/>
            <a:t> </a:t>
          </a:r>
          <a:r>
            <a:rPr lang="en-US" dirty="0" err="1"/>
            <a:t>przed</a:t>
          </a:r>
          <a:r>
            <a:rPr lang="en-US" dirty="0"/>
            <a:t> </a:t>
          </a:r>
          <a:r>
            <a:rPr lang="en-US" dirty="0" err="1"/>
            <a:t>wysłaniem</a:t>
          </a:r>
          <a:r>
            <a:rPr lang="en-US" dirty="0"/>
            <a:t> </a:t>
          </a:r>
          <a:r>
            <a:rPr lang="en-US" dirty="0" err="1"/>
            <a:t>danych</a:t>
          </a:r>
          <a:endParaRPr lang="en-US" dirty="0"/>
        </a:p>
      </dgm:t>
    </dgm:pt>
    <dgm:pt modelId="{803764FA-BAA7-4A23-951F-EACE62A61DF8}" type="parTrans" cxnId="{7E013D4B-0E91-43FA-B4A4-498ABC646FFD}">
      <dgm:prSet/>
      <dgm:spPr/>
      <dgm:t>
        <a:bodyPr/>
        <a:lstStyle/>
        <a:p>
          <a:endParaRPr lang="en-US"/>
        </a:p>
      </dgm:t>
    </dgm:pt>
    <dgm:pt modelId="{39BA89E2-9AFF-434C-9BEA-463BF4A7874A}" type="sibTrans" cxnId="{7E013D4B-0E91-43FA-B4A4-498ABC646FFD}">
      <dgm:prSet/>
      <dgm:spPr/>
      <dgm:t>
        <a:bodyPr/>
        <a:lstStyle/>
        <a:p>
          <a:endParaRPr lang="en-US"/>
        </a:p>
      </dgm:t>
    </dgm:pt>
    <dgm:pt modelId="{9D6C72B2-1B37-7A42-88FA-743BF54062D7}" type="pres">
      <dgm:prSet presAssocID="{A4031FDB-29C4-4DB0-AB02-B1EC4254DBD6}" presName="linear" presStyleCnt="0">
        <dgm:presLayoutVars>
          <dgm:animLvl val="lvl"/>
          <dgm:resizeHandles val="exact"/>
        </dgm:presLayoutVars>
      </dgm:prSet>
      <dgm:spPr/>
    </dgm:pt>
    <dgm:pt modelId="{52107406-B6AE-324C-9203-45C1391931EC}" type="pres">
      <dgm:prSet presAssocID="{B6A3FF9F-9EA6-406F-86DD-D4E6828E5CE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F8EF0E6-AF8A-1744-9955-E71B066D3174}" type="pres">
      <dgm:prSet presAssocID="{1507985E-6526-485E-B9E6-B88A42EBDAAA}" presName="spacer" presStyleCnt="0"/>
      <dgm:spPr/>
    </dgm:pt>
    <dgm:pt modelId="{467932C5-BEFA-C54B-84CA-312E2113F297}" type="pres">
      <dgm:prSet presAssocID="{3400D228-E78E-4BCD-9F97-9FDD9C2D35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221B041-B7B0-4348-8314-20A044DC3A59}" type="pres">
      <dgm:prSet presAssocID="{0B87606D-525F-4429-9F96-F2530B0DCD11}" presName="spacer" presStyleCnt="0"/>
      <dgm:spPr/>
    </dgm:pt>
    <dgm:pt modelId="{DAE7D20A-E06F-B546-9A38-31A3F19E8114}" type="pres">
      <dgm:prSet presAssocID="{03A33B67-99CE-4E79-9E11-6EBAF7E2F8D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24C0D56-5F22-9C43-A605-E61973F9BE4F}" type="pres">
      <dgm:prSet presAssocID="{4BA28356-83C1-4C98-AF3E-1BEF21249FC0}" presName="spacer" presStyleCnt="0"/>
      <dgm:spPr/>
    </dgm:pt>
    <dgm:pt modelId="{8376E8F0-A8B0-B44B-8AE1-FB0E6B751681}" type="pres">
      <dgm:prSet presAssocID="{748B9E16-F791-4153-852D-68AB853F1BC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371AA38-A857-204F-8591-D1B7697BAB9D}" type="presOf" srcId="{3400D228-E78E-4BCD-9F97-9FDD9C2D3558}" destId="{467932C5-BEFA-C54B-84CA-312E2113F297}" srcOrd="0" destOrd="0" presId="urn:microsoft.com/office/officeart/2005/8/layout/vList2"/>
    <dgm:cxn modelId="{6CF6513D-3847-B84A-AC81-D86FDCE386FF}" type="presOf" srcId="{03A33B67-99CE-4E79-9E11-6EBAF7E2F8D1}" destId="{DAE7D20A-E06F-B546-9A38-31A3F19E8114}" srcOrd="0" destOrd="0" presId="urn:microsoft.com/office/officeart/2005/8/layout/vList2"/>
    <dgm:cxn modelId="{7E013D4B-0E91-43FA-B4A4-498ABC646FFD}" srcId="{A4031FDB-29C4-4DB0-AB02-B1EC4254DBD6}" destId="{748B9E16-F791-4153-852D-68AB853F1BCB}" srcOrd="3" destOrd="0" parTransId="{803764FA-BAA7-4A23-951F-EACE62A61DF8}" sibTransId="{39BA89E2-9AFF-434C-9BEA-463BF4A7874A}"/>
    <dgm:cxn modelId="{0AE76E65-CDC1-C14A-9470-D439C37E1465}" type="presOf" srcId="{748B9E16-F791-4153-852D-68AB853F1BCB}" destId="{8376E8F0-A8B0-B44B-8AE1-FB0E6B751681}" srcOrd="0" destOrd="0" presId="urn:microsoft.com/office/officeart/2005/8/layout/vList2"/>
    <dgm:cxn modelId="{620B5C79-4606-4A85-8356-6A4C94111618}" srcId="{A4031FDB-29C4-4DB0-AB02-B1EC4254DBD6}" destId="{3400D228-E78E-4BCD-9F97-9FDD9C2D3558}" srcOrd="1" destOrd="0" parTransId="{912DDAF3-7F2B-4875-AC6F-85E786F11888}" sibTransId="{0B87606D-525F-4429-9F96-F2530B0DCD11}"/>
    <dgm:cxn modelId="{87DB3BBB-7CC7-42B4-B0BD-B9F6DC33C377}" srcId="{A4031FDB-29C4-4DB0-AB02-B1EC4254DBD6}" destId="{B6A3FF9F-9EA6-406F-86DD-D4E6828E5CE6}" srcOrd="0" destOrd="0" parTransId="{70A246FC-DBA8-413C-88FC-25C36A74FF83}" sibTransId="{1507985E-6526-485E-B9E6-B88A42EBDAAA}"/>
    <dgm:cxn modelId="{4F6C20CA-9FB3-45BF-B71B-FA017D6E021B}" srcId="{A4031FDB-29C4-4DB0-AB02-B1EC4254DBD6}" destId="{03A33B67-99CE-4E79-9E11-6EBAF7E2F8D1}" srcOrd="2" destOrd="0" parTransId="{A94F26B4-61C2-43F8-9604-AA71ADAF2150}" sibTransId="{4BA28356-83C1-4C98-AF3E-1BEF21249FC0}"/>
    <dgm:cxn modelId="{AACB09D9-C6B0-D54A-B100-F30791406DC9}" type="presOf" srcId="{B6A3FF9F-9EA6-406F-86DD-D4E6828E5CE6}" destId="{52107406-B6AE-324C-9203-45C1391931EC}" srcOrd="0" destOrd="0" presId="urn:microsoft.com/office/officeart/2005/8/layout/vList2"/>
    <dgm:cxn modelId="{6B202ADD-7964-6546-AA50-5310B9822AFC}" type="presOf" srcId="{A4031FDB-29C4-4DB0-AB02-B1EC4254DBD6}" destId="{9D6C72B2-1B37-7A42-88FA-743BF54062D7}" srcOrd="0" destOrd="0" presId="urn:microsoft.com/office/officeart/2005/8/layout/vList2"/>
    <dgm:cxn modelId="{4A2EBDAA-6AE0-2C4E-80CB-A7431609CE0A}" type="presParOf" srcId="{9D6C72B2-1B37-7A42-88FA-743BF54062D7}" destId="{52107406-B6AE-324C-9203-45C1391931EC}" srcOrd="0" destOrd="0" presId="urn:microsoft.com/office/officeart/2005/8/layout/vList2"/>
    <dgm:cxn modelId="{73AFE97A-D9BD-2249-9ED3-9F51854CB6E6}" type="presParOf" srcId="{9D6C72B2-1B37-7A42-88FA-743BF54062D7}" destId="{2F8EF0E6-AF8A-1744-9955-E71B066D3174}" srcOrd="1" destOrd="0" presId="urn:microsoft.com/office/officeart/2005/8/layout/vList2"/>
    <dgm:cxn modelId="{57E6E464-1404-7C4F-92A3-F41FB6B87B9B}" type="presParOf" srcId="{9D6C72B2-1B37-7A42-88FA-743BF54062D7}" destId="{467932C5-BEFA-C54B-84CA-312E2113F297}" srcOrd="2" destOrd="0" presId="urn:microsoft.com/office/officeart/2005/8/layout/vList2"/>
    <dgm:cxn modelId="{A90E79D3-E17E-1347-9C6B-2529694AAB4F}" type="presParOf" srcId="{9D6C72B2-1B37-7A42-88FA-743BF54062D7}" destId="{0221B041-B7B0-4348-8314-20A044DC3A59}" srcOrd="3" destOrd="0" presId="urn:microsoft.com/office/officeart/2005/8/layout/vList2"/>
    <dgm:cxn modelId="{181A62B1-A1FF-904F-8148-21AF6F435290}" type="presParOf" srcId="{9D6C72B2-1B37-7A42-88FA-743BF54062D7}" destId="{DAE7D20A-E06F-B546-9A38-31A3F19E8114}" srcOrd="4" destOrd="0" presId="urn:microsoft.com/office/officeart/2005/8/layout/vList2"/>
    <dgm:cxn modelId="{D6E15F3C-80C1-1142-BC39-3A40761ABB22}" type="presParOf" srcId="{9D6C72B2-1B37-7A42-88FA-743BF54062D7}" destId="{D24C0D56-5F22-9C43-A605-E61973F9BE4F}" srcOrd="5" destOrd="0" presId="urn:microsoft.com/office/officeart/2005/8/layout/vList2"/>
    <dgm:cxn modelId="{0403CC00-5826-EC45-B280-224EA56E347E}" type="presParOf" srcId="{9D6C72B2-1B37-7A42-88FA-743BF54062D7}" destId="{8376E8F0-A8B0-B44B-8AE1-FB0E6B75168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38C2F11-471C-4C44-B255-1149086CD4EC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79E79F6-0A16-4145-925E-0995B18AFA08}">
      <dgm:prSet/>
      <dgm:spPr/>
      <dgm:t>
        <a:bodyPr/>
        <a:lstStyle/>
        <a:p>
          <a:r>
            <a:rPr lang="en-US"/>
            <a:t>Wymaga FULL recovery</a:t>
          </a:r>
        </a:p>
      </dgm:t>
    </dgm:pt>
    <dgm:pt modelId="{7ED1DFC1-3937-47A2-AC91-9D3F6CF5F100}" type="parTrans" cxnId="{EDAE8C76-5661-4131-A990-1EEA6E0DC5A2}">
      <dgm:prSet/>
      <dgm:spPr/>
      <dgm:t>
        <a:bodyPr/>
        <a:lstStyle/>
        <a:p>
          <a:endParaRPr lang="en-US"/>
        </a:p>
      </dgm:t>
    </dgm:pt>
    <dgm:pt modelId="{ECDE8545-D92A-4FE0-86AB-49C04A543912}" type="sibTrans" cxnId="{EDAE8C76-5661-4131-A990-1EEA6E0DC5A2}">
      <dgm:prSet/>
      <dgm:spPr/>
      <dgm:t>
        <a:bodyPr/>
        <a:lstStyle/>
        <a:p>
          <a:endParaRPr lang="en-US"/>
        </a:p>
      </dgm:t>
    </dgm:pt>
    <dgm:pt modelId="{C54B4273-6A46-4552-9BFD-C1DBAF5FACA0}">
      <dgm:prSet/>
      <dgm:spPr/>
      <dgm:t>
        <a:bodyPr/>
        <a:lstStyle/>
        <a:p>
          <a:r>
            <a:rPr lang="en-US" dirty="0"/>
            <a:t>Brak </a:t>
          </a:r>
          <a:r>
            <a:rPr lang="en-US" dirty="0" err="1"/>
            <a:t>obsługi</a:t>
          </a:r>
          <a:r>
            <a:rPr lang="en-US" dirty="0"/>
            <a:t> </a:t>
          </a:r>
          <a:r>
            <a:rPr lang="en-US" dirty="0" err="1"/>
            <a:t>zdarzeń</a:t>
          </a:r>
          <a:r>
            <a:rPr lang="en-US" dirty="0"/>
            <a:t> DDL </a:t>
          </a:r>
        </a:p>
      </dgm:t>
    </dgm:pt>
    <dgm:pt modelId="{4016C1B9-73D7-405A-B06C-300C14856869}" type="parTrans" cxnId="{0A3DAAE2-845F-491E-ADB2-9DD5A5CA9C78}">
      <dgm:prSet/>
      <dgm:spPr/>
      <dgm:t>
        <a:bodyPr/>
        <a:lstStyle/>
        <a:p>
          <a:endParaRPr lang="en-US"/>
        </a:p>
      </dgm:t>
    </dgm:pt>
    <dgm:pt modelId="{ADAA6372-B6E1-42BC-9384-CEF33739294C}" type="sibTrans" cxnId="{0A3DAAE2-845F-491E-ADB2-9DD5A5CA9C78}">
      <dgm:prSet/>
      <dgm:spPr/>
      <dgm:t>
        <a:bodyPr/>
        <a:lstStyle/>
        <a:p>
          <a:endParaRPr lang="en-US"/>
        </a:p>
      </dgm:t>
    </dgm:pt>
    <dgm:pt modelId="{768AA0D8-630A-4D9A-98C1-D9213126E37C}">
      <dgm:prSet/>
      <dgm:spPr/>
      <dgm:t>
        <a:bodyPr/>
        <a:lstStyle/>
        <a:p>
          <a:r>
            <a:rPr lang="en-US" dirty="0"/>
            <a:t>Brak </a:t>
          </a:r>
          <a:r>
            <a:rPr lang="en-US" dirty="0" err="1"/>
            <a:t>współpracy</a:t>
          </a:r>
          <a:r>
            <a:rPr lang="en-US" dirty="0"/>
            <a:t> z CDC </a:t>
          </a:r>
          <a:r>
            <a:rPr lang="en-US" dirty="0" err="1"/>
            <a:t>oraz</a:t>
          </a:r>
          <a:r>
            <a:rPr lang="en-US" dirty="0"/>
            <a:t> </a:t>
          </a:r>
          <a:r>
            <a:rPr lang="en-US" dirty="0" err="1"/>
            <a:t>replikacją</a:t>
          </a:r>
          <a:endParaRPr lang="en-US" dirty="0"/>
        </a:p>
      </dgm:t>
    </dgm:pt>
    <dgm:pt modelId="{19A98763-1F2D-4C82-B7B6-39B691D0E33B}" type="parTrans" cxnId="{BC21A95E-5BE4-40FA-8E61-C5E8830C88BB}">
      <dgm:prSet/>
      <dgm:spPr/>
      <dgm:t>
        <a:bodyPr/>
        <a:lstStyle/>
        <a:p>
          <a:endParaRPr lang="en-US"/>
        </a:p>
      </dgm:t>
    </dgm:pt>
    <dgm:pt modelId="{A0D2F326-D4F0-4E96-A55F-8CCAC17E54AF}" type="sibTrans" cxnId="{BC21A95E-5BE4-40FA-8E61-C5E8830C88BB}">
      <dgm:prSet/>
      <dgm:spPr/>
      <dgm:t>
        <a:bodyPr/>
        <a:lstStyle/>
        <a:p>
          <a:endParaRPr lang="en-US"/>
        </a:p>
      </dgm:t>
    </dgm:pt>
    <dgm:pt modelId="{B808D8AC-68B8-4630-A899-659FC7DC810E}">
      <dgm:prSet/>
      <dgm:spPr/>
      <dgm:t>
        <a:bodyPr/>
        <a:lstStyle/>
        <a:p>
          <a:r>
            <a:rPr lang="en-US" dirty="0" err="1"/>
            <a:t>Duże</a:t>
          </a:r>
          <a:r>
            <a:rPr lang="en-US" dirty="0"/>
            <a:t> </a:t>
          </a:r>
          <a:r>
            <a:rPr lang="en-US" dirty="0" err="1"/>
            <a:t>rzędy</a:t>
          </a:r>
          <a:r>
            <a:rPr lang="en-US" dirty="0"/>
            <a:t> → </a:t>
          </a:r>
          <a:r>
            <a:rPr lang="en-US" dirty="0" err="1"/>
            <a:t>ryzyko</a:t>
          </a:r>
          <a:r>
            <a:rPr lang="en-US" dirty="0"/>
            <a:t> </a:t>
          </a:r>
          <a:r>
            <a:rPr lang="en-US" dirty="0" err="1"/>
            <a:t>fragmentacji</a:t>
          </a:r>
          <a:r>
            <a:rPr lang="en-US" dirty="0"/>
            <a:t>/</a:t>
          </a:r>
          <a:r>
            <a:rPr lang="en-US" dirty="0" err="1"/>
            <a:t>lagu</a:t>
          </a:r>
          <a:endParaRPr lang="en-US" dirty="0"/>
        </a:p>
      </dgm:t>
    </dgm:pt>
    <dgm:pt modelId="{D8C68F60-5AB1-4CC4-8FA3-469BFF3534C9}" type="parTrans" cxnId="{E1247FA8-AA8E-4985-9A05-1EE51FFF1A27}">
      <dgm:prSet/>
      <dgm:spPr/>
      <dgm:t>
        <a:bodyPr/>
        <a:lstStyle/>
        <a:p>
          <a:endParaRPr lang="en-US"/>
        </a:p>
      </dgm:t>
    </dgm:pt>
    <dgm:pt modelId="{3EB40EB8-B2F8-4709-88BE-CCAFC00C2289}" type="sibTrans" cxnId="{E1247FA8-AA8E-4985-9A05-1EE51FFF1A27}">
      <dgm:prSet/>
      <dgm:spPr/>
      <dgm:t>
        <a:bodyPr/>
        <a:lstStyle/>
        <a:p>
          <a:endParaRPr lang="en-US"/>
        </a:p>
      </dgm:t>
    </dgm:pt>
    <dgm:pt modelId="{B19AD81A-3E94-E046-8D50-8A635C894EBD}" type="pres">
      <dgm:prSet presAssocID="{138C2F11-471C-4C44-B255-1149086CD4EC}" presName="linear" presStyleCnt="0">
        <dgm:presLayoutVars>
          <dgm:animLvl val="lvl"/>
          <dgm:resizeHandles val="exact"/>
        </dgm:presLayoutVars>
      </dgm:prSet>
      <dgm:spPr/>
    </dgm:pt>
    <dgm:pt modelId="{562B3786-3F42-1C4C-B4DC-2429E466882A}" type="pres">
      <dgm:prSet presAssocID="{F79E79F6-0A16-4145-925E-0995B18AFA0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3E122C0-57A0-5640-9954-16EC39B3C8D9}" type="pres">
      <dgm:prSet presAssocID="{ECDE8545-D92A-4FE0-86AB-49C04A543912}" presName="spacer" presStyleCnt="0"/>
      <dgm:spPr/>
    </dgm:pt>
    <dgm:pt modelId="{19A3C735-054B-0947-B7E7-92B0C5A58BFF}" type="pres">
      <dgm:prSet presAssocID="{C54B4273-6A46-4552-9BFD-C1DBAF5FACA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FC58EDE-6DD8-0F4F-A838-85E797BD8F6E}" type="pres">
      <dgm:prSet presAssocID="{ADAA6372-B6E1-42BC-9384-CEF33739294C}" presName="spacer" presStyleCnt="0"/>
      <dgm:spPr/>
    </dgm:pt>
    <dgm:pt modelId="{4524B490-5C56-9E4E-AB20-A3A1C695984E}" type="pres">
      <dgm:prSet presAssocID="{768AA0D8-630A-4D9A-98C1-D9213126E37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0B1AA6F-8A05-8E4C-A05E-0232636D5C82}" type="pres">
      <dgm:prSet presAssocID="{A0D2F326-D4F0-4E96-A55F-8CCAC17E54AF}" presName="spacer" presStyleCnt="0"/>
      <dgm:spPr/>
    </dgm:pt>
    <dgm:pt modelId="{8430A0BD-8F2D-3346-958D-2932ECDC78D4}" type="pres">
      <dgm:prSet presAssocID="{B808D8AC-68B8-4630-A899-659FC7DC810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E7EDDC0F-713E-7D4C-8694-28A2B43393C6}" type="presOf" srcId="{B808D8AC-68B8-4630-A899-659FC7DC810E}" destId="{8430A0BD-8F2D-3346-958D-2932ECDC78D4}" srcOrd="0" destOrd="0" presId="urn:microsoft.com/office/officeart/2005/8/layout/vList2"/>
    <dgm:cxn modelId="{BC21A95E-5BE4-40FA-8E61-C5E8830C88BB}" srcId="{138C2F11-471C-4C44-B255-1149086CD4EC}" destId="{768AA0D8-630A-4D9A-98C1-D9213126E37C}" srcOrd="2" destOrd="0" parTransId="{19A98763-1F2D-4C82-B7B6-39B691D0E33B}" sibTransId="{A0D2F326-D4F0-4E96-A55F-8CCAC17E54AF}"/>
    <dgm:cxn modelId="{EDAE8C76-5661-4131-A990-1EEA6E0DC5A2}" srcId="{138C2F11-471C-4C44-B255-1149086CD4EC}" destId="{F79E79F6-0A16-4145-925E-0995B18AFA08}" srcOrd="0" destOrd="0" parTransId="{7ED1DFC1-3937-47A2-AC91-9D3F6CF5F100}" sibTransId="{ECDE8545-D92A-4FE0-86AB-49C04A543912}"/>
    <dgm:cxn modelId="{89C23689-FC33-3D4D-B942-0DFB01268777}" type="presOf" srcId="{138C2F11-471C-4C44-B255-1149086CD4EC}" destId="{B19AD81A-3E94-E046-8D50-8A635C894EBD}" srcOrd="0" destOrd="0" presId="urn:microsoft.com/office/officeart/2005/8/layout/vList2"/>
    <dgm:cxn modelId="{8EE2299F-64AD-4145-86D5-FA86B5731341}" type="presOf" srcId="{F79E79F6-0A16-4145-925E-0995B18AFA08}" destId="{562B3786-3F42-1C4C-B4DC-2429E466882A}" srcOrd="0" destOrd="0" presId="urn:microsoft.com/office/officeart/2005/8/layout/vList2"/>
    <dgm:cxn modelId="{E1247FA8-AA8E-4985-9A05-1EE51FFF1A27}" srcId="{138C2F11-471C-4C44-B255-1149086CD4EC}" destId="{B808D8AC-68B8-4630-A899-659FC7DC810E}" srcOrd="3" destOrd="0" parTransId="{D8C68F60-5AB1-4CC4-8FA3-469BFF3534C9}" sibTransId="{3EB40EB8-B2F8-4709-88BE-CCAFC00C2289}"/>
    <dgm:cxn modelId="{F8803DD3-726F-5B4B-A56E-C9CFBB61D380}" type="presOf" srcId="{C54B4273-6A46-4552-9BFD-C1DBAF5FACA0}" destId="{19A3C735-054B-0947-B7E7-92B0C5A58BFF}" srcOrd="0" destOrd="0" presId="urn:microsoft.com/office/officeart/2005/8/layout/vList2"/>
    <dgm:cxn modelId="{0A3DAAE2-845F-491E-ADB2-9DD5A5CA9C78}" srcId="{138C2F11-471C-4C44-B255-1149086CD4EC}" destId="{C54B4273-6A46-4552-9BFD-C1DBAF5FACA0}" srcOrd="1" destOrd="0" parTransId="{4016C1B9-73D7-405A-B06C-300C14856869}" sibTransId="{ADAA6372-B6E1-42BC-9384-CEF33739294C}"/>
    <dgm:cxn modelId="{EF85D2F7-E60F-804A-B067-328130E4F846}" type="presOf" srcId="{768AA0D8-630A-4D9A-98C1-D9213126E37C}" destId="{4524B490-5C56-9E4E-AB20-A3A1C695984E}" srcOrd="0" destOrd="0" presId="urn:microsoft.com/office/officeart/2005/8/layout/vList2"/>
    <dgm:cxn modelId="{DDEE486D-92EF-3B41-9B23-C3DDBD032F6F}" type="presParOf" srcId="{B19AD81A-3E94-E046-8D50-8A635C894EBD}" destId="{562B3786-3F42-1C4C-B4DC-2429E466882A}" srcOrd="0" destOrd="0" presId="urn:microsoft.com/office/officeart/2005/8/layout/vList2"/>
    <dgm:cxn modelId="{7E5D3F4F-89E6-9D40-B887-F466851FA8BD}" type="presParOf" srcId="{B19AD81A-3E94-E046-8D50-8A635C894EBD}" destId="{93E122C0-57A0-5640-9954-16EC39B3C8D9}" srcOrd="1" destOrd="0" presId="urn:microsoft.com/office/officeart/2005/8/layout/vList2"/>
    <dgm:cxn modelId="{67AF1AD0-A438-1743-8F23-DC27176728B1}" type="presParOf" srcId="{B19AD81A-3E94-E046-8D50-8A635C894EBD}" destId="{19A3C735-054B-0947-B7E7-92B0C5A58BFF}" srcOrd="2" destOrd="0" presId="urn:microsoft.com/office/officeart/2005/8/layout/vList2"/>
    <dgm:cxn modelId="{AE373566-9F58-994E-ACA7-955AE9CCC186}" type="presParOf" srcId="{B19AD81A-3E94-E046-8D50-8A635C894EBD}" destId="{8FC58EDE-6DD8-0F4F-A838-85E797BD8F6E}" srcOrd="3" destOrd="0" presId="urn:microsoft.com/office/officeart/2005/8/layout/vList2"/>
    <dgm:cxn modelId="{BBA11716-5D79-E04B-83FB-98A87E27FA05}" type="presParOf" srcId="{B19AD81A-3E94-E046-8D50-8A635C894EBD}" destId="{4524B490-5C56-9E4E-AB20-A3A1C695984E}" srcOrd="4" destOrd="0" presId="urn:microsoft.com/office/officeart/2005/8/layout/vList2"/>
    <dgm:cxn modelId="{AF4BEE5E-BBCF-3C4D-8D4C-B64E1F620C2C}" type="presParOf" srcId="{B19AD81A-3E94-E046-8D50-8A635C894EBD}" destId="{40B1AA6F-8A05-8E4C-A05E-0232636D5C82}" srcOrd="5" destOrd="0" presId="urn:microsoft.com/office/officeart/2005/8/layout/vList2"/>
    <dgm:cxn modelId="{B29AF496-6462-634D-A8E7-DE7FCC0ABC80}" type="presParOf" srcId="{B19AD81A-3E94-E046-8D50-8A635C894EBD}" destId="{8430A0BD-8F2D-3346-958D-2932ECDC78D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D255E70-C39F-4D3F-9DFD-DC708FE890F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9FC5A34-1EBB-4E46-BA94-B9FAD79D02F6}">
      <dgm:prSet/>
      <dgm:spPr/>
      <dgm:t>
        <a:bodyPr/>
        <a:lstStyle/>
        <a:p>
          <a:r>
            <a:rPr lang="en-US" dirty="0"/>
            <a:t>CDC: </a:t>
          </a:r>
          <a:r>
            <a:rPr lang="en-US" dirty="0" err="1"/>
            <a:t>tabele</a:t>
          </a:r>
          <a:r>
            <a:rPr lang="en-US" dirty="0"/>
            <a:t> change </a:t>
          </a:r>
        </a:p>
      </dgm:t>
    </dgm:pt>
    <dgm:pt modelId="{E86A5359-8588-4262-8C1A-46E5C7C247B5}" type="parTrans" cxnId="{5637BFF8-2C79-45A4-A6C5-C99B5AD6BEF8}">
      <dgm:prSet/>
      <dgm:spPr/>
      <dgm:t>
        <a:bodyPr/>
        <a:lstStyle/>
        <a:p>
          <a:endParaRPr lang="en-US"/>
        </a:p>
      </dgm:t>
    </dgm:pt>
    <dgm:pt modelId="{2B9649B1-9C7C-437E-8780-0D2B4F68B20D}" type="sibTrans" cxnId="{5637BFF8-2C79-45A4-A6C5-C99B5AD6BEF8}">
      <dgm:prSet/>
      <dgm:spPr/>
      <dgm:t>
        <a:bodyPr/>
        <a:lstStyle/>
        <a:p>
          <a:endParaRPr lang="en-US"/>
        </a:p>
      </dgm:t>
    </dgm:pt>
    <dgm:pt modelId="{566B04AA-F5E9-4464-8F7C-05DF380601FA}">
      <dgm:prSet/>
      <dgm:spPr/>
      <dgm:t>
        <a:bodyPr/>
        <a:lstStyle/>
        <a:p>
          <a:r>
            <a:rPr lang="en-US" dirty="0"/>
            <a:t>CES: streaming, push, real-time, bez </a:t>
          </a:r>
          <a:r>
            <a:rPr lang="en-US" dirty="0" err="1"/>
            <a:t>persystencji</a:t>
          </a:r>
          <a:endParaRPr lang="en-US" dirty="0"/>
        </a:p>
      </dgm:t>
    </dgm:pt>
    <dgm:pt modelId="{2955ACBF-C6D6-4688-B587-1597EBA46823}" type="parTrans" cxnId="{B1B5424B-AE52-4832-BF92-1B061DB08500}">
      <dgm:prSet/>
      <dgm:spPr/>
      <dgm:t>
        <a:bodyPr/>
        <a:lstStyle/>
        <a:p>
          <a:endParaRPr lang="en-US"/>
        </a:p>
      </dgm:t>
    </dgm:pt>
    <dgm:pt modelId="{776E285E-C022-489C-B5A1-69E2003D35D6}" type="sibTrans" cxnId="{B1B5424B-AE52-4832-BF92-1B061DB08500}">
      <dgm:prSet/>
      <dgm:spPr/>
      <dgm:t>
        <a:bodyPr/>
        <a:lstStyle/>
        <a:p>
          <a:endParaRPr lang="en-US"/>
        </a:p>
      </dgm:t>
    </dgm:pt>
    <dgm:pt modelId="{BC6C3C13-A499-4D06-92BE-67B1BA48C711}">
      <dgm:prSet/>
      <dgm:spPr/>
      <dgm:t>
        <a:bodyPr/>
        <a:lstStyle/>
        <a:p>
          <a:r>
            <a:rPr lang="en-US"/>
            <a:t>CDC: koszt IO</a:t>
          </a:r>
        </a:p>
      </dgm:t>
    </dgm:pt>
    <dgm:pt modelId="{CEF903C6-851B-4609-8354-0597E221241A}" type="parTrans" cxnId="{473A80C2-04C6-4FDE-9D97-D1482E16817D}">
      <dgm:prSet/>
      <dgm:spPr/>
      <dgm:t>
        <a:bodyPr/>
        <a:lstStyle/>
        <a:p>
          <a:endParaRPr lang="en-US"/>
        </a:p>
      </dgm:t>
    </dgm:pt>
    <dgm:pt modelId="{531DAA6C-BBFE-4BAD-A9FE-5BBCCE83AA14}" type="sibTrans" cxnId="{473A80C2-04C6-4FDE-9D97-D1482E16817D}">
      <dgm:prSet/>
      <dgm:spPr/>
      <dgm:t>
        <a:bodyPr/>
        <a:lstStyle/>
        <a:p>
          <a:endParaRPr lang="en-US"/>
        </a:p>
      </dgm:t>
    </dgm:pt>
    <dgm:pt modelId="{13679C0D-D275-4107-9CA2-DCDE1378FDA2}">
      <dgm:prSet/>
      <dgm:spPr/>
      <dgm:t>
        <a:bodyPr/>
        <a:lstStyle/>
        <a:p>
          <a:r>
            <a:rPr lang="en-US"/>
            <a:t>CES: koszt sieci i eventów</a:t>
          </a:r>
        </a:p>
      </dgm:t>
    </dgm:pt>
    <dgm:pt modelId="{F3B679D6-BB1A-41F0-92A7-945CB87F2222}" type="parTrans" cxnId="{DECEE990-9690-471C-A67F-989048B2B060}">
      <dgm:prSet/>
      <dgm:spPr/>
      <dgm:t>
        <a:bodyPr/>
        <a:lstStyle/>
        <a:p>
          <a:endParaRPr lang="en-US"/>
        </a:p>
      </dgm:t>
    </dgm:pt>
    <dgm:pt modelId="{7119C867-EB8C-4F38-BFB3-3CE86D8EAAEA}" type="sibTrans" cxnId="{DECEE990-9690-471C-A67F-989048B2B060}">
      <dgm:prSet/>
      <dgm:spPr/>
      <dgm:t>
        <a:bodyPr/>
        <a:lstStyle/>
        <a:p>
          <a:endParaRPr lang="en-US"/>
        </a:p>
      </dgm:t>
    </dgm:pt>
    <dgm:pt modelId="{71F2E457-ADB5-A944-99F9-982F5663FFBB}" type="pres">
      <dgm:prSet presAssocID="{5D255E70-C39F-4D3F-9DFD-DC708FE890F0}" presName="linear" presStyleCnt="0">
        <dgm:presLayoutVars>
          <dgm:animLvl val="lvl"/>
          <dgm:resizeHandles val="exact"/>
        </dgm:presLayoutVars>
      </dgm:prSet>
      <dgm:spPr/>
    </dgm:pt>
    <dgm:pt modelId="{E2E27EBC-D41B-9843-BB92-EC6720B84367}" type="pres">
      <dgm:prSet presAssocID="{39FC5A34-1EBB-4E46-BA94-B9FAD79D02F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57C9A77-9F5B-FD43-8CCB-16C2D627C01B}" type="pres">
      <dgm:prSet presAssocID="{2B9649B1-9C7C-437E-8780-0D2B4F68B20D}" presName="spacer" presStyleCnt="0"/>
      <dgm:spPr/>
    </dgm:pt>
    <dgm:pt modelId="{D12579DF-64E8-B842-93C2-BDCFDA63EFEE}" type="pres">
      <dgm:prSet presAssocID="{566B04AA-F5E9-4464-8F7C-05DF380601F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F5C0F79-6FA0-1947-ACF2-53DCDCB1D19D}" type="pres">
      <dgm:prSet presAssocID="{776E285E-C022-489C-B5A1-69E2003D35D6}" presName="spacer" presStyleCnt="0"/>
      <dgm:spPr/>
    </dgm:pt>
    <dgm:pt modelId="{BEEF9363-7E4B-784C-AEFC-7FB893E24829}" type="pres">
      <dgm:prSet presAssocID="{BC6C3C13-A499-4D06-92BE-67B1BA48C71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2EAE71C-733F-FA44-B6EE-2ED518A52F80}" type="pres">
      <dgm:prSet presAssocID="{531DAA6C-BBFE-4BAD-A9FE-5BBCCE83AA14}" presName="spacer" presStyleCnt="0"/>
      <dgm:spPr/>
    </dgm:pt>
    <dgm:pt modelId="{F8A78396-421D-EB44-B212-A0F0510CB28C}" type="pres">
      <dgm:prSet presAssocID="{13679C0D-D275-4107-9CA2-DCDE1378FDA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F8BF510-49EB-C34E-8A3E-515E240E3F67}" type="presOf" srcId="{BC6C3C13-A499-4D06-92BE-67B1BA48C711}" destId="{BEEF9363-7E4B-784C-AEFC-7FB893E24829}" srcOrd="0" destOrd="0" presId="urn:microsoft.com/office/officeart/2005/8/layout/vList2"/>
    <dgm:cxn modelId="{8E708F18-6675-144C-ACED-8CC2E4E15685}" type="presOf" srcId="{13679C0D-D275-4107-9CA2-DCDE1378FDA2}" destId="{F8A78396-421D-EB44-B212-A0F0510CB28C}" srcOrd="0" destOrd="0" presId="urn:microsoft.com/office/officeart/2005/8/layout/vList2"/>
    <dgm:cxn modelId="{B1B5424B-AE52-4832-BF92-1B061DB08500}" srcId="{5D255E70-C39F-4D3F-9DFD-DC708FE890F0}" destId="{566B04AA-F5E9-4464-8F7C-05DF380601FA}" srcOrd="1" destOrd="0" parTransId="{2955ACBF-C6D6-4688-B587-1597EBA46823}" sibTransId="{776E285E-C022-489C-B5A1-69E2003D35D6}"/>
    <dgm:cxn modelId="{DECEE990-9690-471C-A67F-989048B2B060}" srcId="{5D255E70-C39F-4D3F-9DFD-DC708FE890F0}" destId="{13679C0D-D275-4107-9CA2-DCDE1378FDA2}" srcOrd="3" destOrd="0" parTransId="{F3B679D6-BB1A-41F0-92A7-945CB87F2222}" sibTransId="{7119C867-EB8C-4F38-BFB3-3CE86D8EAAEA}"/>
    <dgm:cxn modelId="{7F28EFB2-4199-7742-BC7B-1460908ABCB5}" type="presOf" srcId="{5D255E70-C39F-4D3F-9DFD-DC708FE890F0}" destId="{71F2E457-ADB5-A944-99F9-982F5663FFBB}" srcOrd="0" destOrd="0" presId="urn:microsoft.com/office/officeart/2005/8/layout/vList2"/>
    <dgm:cxn modelId="{473A80C2-04C6-4FDE-9D97-D1482E16817D}" srcId="{5D255E70-C39F-4D3F-9DFD-DC708FE890F0}" destId="{BC6C3C13-A499-4D06-92BE-67B1BA48C711}" srcOrd="2" destOrd="0" parTransId="{CEF903C6-851B-4609-8354-0597E221241A}" sibTransId="{531DAA6C-BBFE-4BAD-A9FE-5BBCCE83AA14}"/>
    <dgm:cxn modelId="{2C4BEEC9-78C8-F84E-9596-495B1EFB1B95}" type="presOf" srcId="{566B04AA-F5E9-4464-8F7C-05DF380601FA}" destId="{D12579DF-64E8-B842-93C2-BDCFDA63EFEE}" srcOrd="0" destOrd="0" presId="urn:microsoft.com/office/officeart/2005/8/layout/vList2"/>
    <dgm:cxn modelId="{33066DDD-C3FA-A444-884C-404591BB565F}" type="presOf" srcId="{39FC5A34-1EBB-4E46-BA94-B9FAD79D02F6}" destId="{E2E27EBC-D41B-9843-BB92-EC6720B84367}" srcOrd="0" destOrd="0" presId="urn:microsoft.com/office/officeart/2005/8/layout/vList2"/>
    <dgm:cxn modelId="{5637BFF8-2C79-45A4-A6C5-C99B5AD6BEF8}" srcId="{5D255E70-C39F-4D3F-9DFD-DC708FE890F0}" destId="{39FC5A34-1EBB-4E46-BA94-B9FAD79D02F6}" srcOrd="0" destOrd="0" parTransId="{E86A5359-8588-4262-8C1A-46E5C7C247B5}" sibTransId="{2B9649B1-9C7C-437E-8780-0D2B4F68B20D}"/>
    <dgm:cxn modelId="{036264E9-2B04-004C-9836-B655E226A642}" type="presParOf" srcId="{71F2E457-ADB5-A944-99F9-982F5663FFBB}" destId="{E2E27EBC-D41B-9843-BB92-EC6720B84367}" srcOrd="0" destOrd="0" presId="urn:microsoft.com/office/officeart/2005/8/layout/vList2"/>
    <dgm:cxn modelId="{31BA9696-D0DC-904C-ADF4-F4C7AE578A75}" type="presParOf" srcId="{71F2E457-ADB5-A944-99F9-982F5663FFBB}" destId="{157C9A77-9F5B-FD43-8CCB-16C2D627C01B}" srcOrd="1" destOrd="0" presId="urn:microsoft.com/office/officeart/2005/8/layout/vList2"/>
    <dgm:cxn modelId="{F38606C9-A5BE-194B-91E9-4BC979FE24BC}" type="presParOf" srcId="{71F2E457-ADB5-A944-99F9-982F5663FFBB}" destId="{D12579DF-64E8-B842-93C2-BDCFDA63EFEE}" srcOrd="2" destOrd="0" presId="urn:microsoft.com/office/officeart/2005/8/layout/vList2"/>
    <dgm:cxn modelId="{9E2E8D72-0E0C-7B47-BE7B-7FDC875EC38C}" type="presParOf" srcId="{71F2E457-ADB5-A944-99F9-982F5663FFBB}" destId="{FF5C0F79-6FA0-1947-ACF2-53DCDCB1D19D}" srcOrd="3" destOrd="0" presId="urn:microsoft.com/office/officeart/2005/8/layout/vList2"/>
    <dgm:cxn modelId="{FF994262-DF37-3840-80B6-DF673D77C973}" type="presParOf" srcId="{71F2E457-ADB5-A944-99F9-982F5663FFBB}" destId="{BEEF9363-7E4B-784C-AEFC-7FB893E24829}" srcOrd="4" destOrd="0" presId="urn:microsoft.com/office/officeart/2005/8/layout/vList2"/>
    <dgm:cxn modelId="{FA1D3B37-B97F-8541-A2F0-6C79C3606E5F}" type="presParOf" srcId="{71F2E457-ADB5-A944-99F9-982F5663FFBB}" destId="{F2EAE71C-733F-FA44-B6EE-2ED518A52F80}" srcOrd="5" destOrd="0" presId="urn:microsoft.com/office/officeart/2005/8/layout/vList2"/>
    <dgm:cxn modelId="{579D4779-8B8E-0A45-B481-7A5AC7CDBD18}" type="presParOf" srcId="{71F2E457-ADB5-A944-99F9-982F5663FFBB}" destId="{F8A78396-421D-EB44-B212-A0F0510CB28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6B96F2-9619-4740-9E45-B04C1724C3E4}">
      <dsp:nvSpPr>
        <dsp:cNvPr id="0" name=""/>
        <dsp:cNvSpPr/>
      </dsp:nvSpPr>
      <dsp:spPr>
        <a:xfrm>
          <a:off x="0" y="137820"/>
          <a:ext cx="5175384" cy="9945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Natywny mechanizm streamingu zmian DML (INSERT/UPDATE/DELETE)</a:t>
          </a:r>
        </a:p>
      </dsp:txBody>
      <dsp:txXfrm>
        <a:off x="48547" y="186367"/>
        <a:ext cx="5078290" cy="897406"/>
      </dsp:txXfrm>
    </dsp:sp>
    <dsp:sp modelId="{CD0B4FC5-9E14-D74D-9231-51E2C698C615}">
      <dsp:nvSpPr>
        <dsp:cNvPr id="0" name=""/>
        <dsp:cNvSpPr/>
      </dsp:nvSpPr>
      <dsp:spPr>
        <a:xfrm>
          <a:off x="0" y="1204320"/>
          <a:ext cx="5175384" cy="994500"/>
        </a:xfrm>
        <a:prstGeom prst="roundRect">
          <a:avLst/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Oparty</a:t>
          </a:r>
          <a:r>
            <a:rPr lang="en-US" sz="2500" kern="1200" dirty="0"/>
            <a:t> </a:t>
          </a:r>
          <a:r>
            <a:rPr lang="en-US" sz="2500" kern="1200" dirty="0" err="1"/>
            <a:t>na</a:t>
          </a:r>
          <a:r>
            <a:rPr lang="en-US" sz="2500" kern="1200" dirty="0"/>
            <a:t> </a:t>
          </a:r>
          <a:r>
            <a:rPr lang="en-US" sz="2500" kern="1200" dirty="0" err="1"/>
            <a:t>wpisach</a:t>
          </a:r>
          <a:r>
            <a:rPr lang="en-US" sz="2500" kern="1200" dirty="0"/>
            <a:t> w transaction log</a:t>
          </a:r>
        </a:p>
      </dsp:txBody>
      <dsp:txXfrm>
        <a:off x="48547" y="1252867"/>
        <a:ext cx="5078290" cy="897406"/>
      </dsp:txXfrm>
    </dsp:sp>
    <dsp:sp modelId="{F5B228E4-E16F-F346-B735-FC9457010B55}">
      <dsp:nvSpPr>
        <dsp:cNvPr id="0" name=""/>
        <dsp:cNvSpPr/>
      </dsp:nvSpPr>
      <dsp:spPr>
        <a:xfrm>
          <a:off x="0" y="2270820"/>
          <a:ext cx="5175384" cy="994500"/>
        </a:xfrm>
        <a:prstGeom prst="roundRect">
          <a:avLst/>
        </a:prstGeom>
        <a:solidFill>
          <a:schemeClr val="accent2">
            <a:hueOff val="2340760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Publikacja zdarzeń do Azure Event Hubs</a:t>
          </a:r>
        </a:p>
      </dsp:txBody>
      <dsp:txXfrm>
        <a:off x="48547" y="2319367"/>
        <a:ext cx="5078290" cy="897406"/>
      </dsp:txXfrm>
    </dsp:sp>
    <dsp:sp modelId="{12FA8E8F-5E2B-2A43-B520-21AF202AEA9E}">
      <dsp:nvSpPr>
        <dsp:cNvPr id="0" name=""/>
        <dsp:cNvSpPr/>
      </dsp:nvSpPr>
      <dsp:spPr>
        <a:xfrm>
          <a:off x="0" y="3337320"/>
          <a:ext cx="5175384" cy="994500"/>
        </a:xfrm>
        <a:prstGeom prst="roundRect">
          <a:avLst/>
        </a:prstGeom>
        <a:solidFill>
          <a:schemeClr val="accent2">
            <a:hueOff val="3511140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Format CloudEvent (JSON/Avro)</a:t>
          </a:r>
        </a:p>
      </dsp:txBody>
      <dsp:txXfrm>
        <a:off x="48547" y="3385867"/>
        <a:ext cx="5078290" cy="897406"/>
      </dsp:txXfrm>
    </dsp:sp>
    <dsp:sp modelId="{A24F68EC-886F-D043-AF85-58532CFCF629}">
      <dsp:nvSpPr>
        <dsp:cNvPr id="0" name=""/>
        <dsp:cNvSpPr/>
      </dsp:nvSpPr>
      <dsp:spPr>
        <a:xfrm>
          <a:off x="0" y="4403820"/>
          <a:ext cx="5175384" cy="994500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Architektura push, near real-time</a:t>
          </a:r>
        </a:p>
      </dsp:txBody>
      <dsp:txXfrm>
        <a:off x="48547" y="4452367"/>
        <a:ext cx="5078290" cy="89740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830DC9-E8C6-0C41-BD7F-D01284EC6345}">
      <dsp:nvSpPr>
        <dsp:cNvPr id="0" name=""/>
        <dsp:cNvSpPr/>
      </dsp:nvSpPr>
      <dsp:spPr>
        <a:xfrm>
          <a:off x="0" y="4664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sys.dm_change_event_streams</a:t>
          </a:r>
        </a:p>
      </dsp:txBody>
      <dsp:txXfrm>
        <a:off x="32784" y="79425"/>
        <a:ext cx="8164032" cy="606012"/>
      </dsp:txXfrm>
    </dsp:sp>
    <dsp:sp modelId="{716C404C-B9BD-3144-A921-0845FABD891E}">
      <dsp:nvSpPr>
        <dsp:cNvPr id="0" name=""/>
        <dsp:cNvSpPr/>
      </dsp:nvSpPr>
      <dsp:spPr>
        <a:xfrm>
          <a:off x="0" y="79886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sys.dm_change_event_stream_groups</a:t>
          </a:r>
        </a:p>
      </dsp:txBody>
      <dsp:txXfrm>
        <a:off x="32784" y="831645"/>
        <a:ext cx="8164032" cy="606012"/>
      </dsp:txXfrm>
    </dsp:sp>
    <dsp:sp modelId="{9AEE11C6-F6D5-654F-A5C2-F387C2AC80A1}">
      <dsp:nvSpPr>
        <dsp:cNvPr id="0" name=""/>
        <dsp:cNvSpPr/>
      </dsp:nvSpPr>
      <dsp:spPr>
        <a:xfrm>
          <a:off x="0" y="155108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sys.dm_change_feed_errors</a:t>
          </a:r>
          <a:endParaRPr lang="en-GB" sz="2800" kern="1200" dirty="0"/>
        </a:p>
      </dsp:txBody>
      <dsp:txXfrm>
        <a:off x="32784" y="1583865"/>
        <a:ext cx="8164032" cy="606012"/>
      </dsp:txXfrm>
    </dsp:sp>
    <dsp:sp modelId="{4DA39146-663A-E04B-B687-4E8D8795DFF6}">
      <dsp:nvSpPr>
        <dsp:cNvPr id="0" name=""/>
        <dsp:cNvSpPr/>
      </dsp:nvSpPr>
      <dsp:spPr>
        <a:xfrm>
          <a:off x="0" y="230330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sys.dm_change_feed_log_scan_sessions</a:t>
          </a:r>
          <a:endParaRPr lang="en-GB" sz="2800" kern="1200" dirty="0"/>
        </a:p>
      </dsp:txBody>
      <dsp:txXfrm>
        <a:off x="32784" y="2336085"/>
        <a:ext cx="8164032" cy="606012"/>
      </dsp:txXfrm>
    </dsp:sp>
    <dsp:sp modelId="{C15E6689-3002-1A4B-A24B-AD1FC6B24FEA}">
      <dsp:nvSpPr>
        <dsp:cNvPr id="0" name=""/>
        <dsp:cNvSpPr/>
      </dsp:nvSpPr>
      <dsp:spPr>
        <a:xfrm>
          <a:off x="0" y="305552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XEvents</a:t>
          </a:r>
          <a:r>
            <a:rPr lang="en-US" sz="2800" kern="1200" dirty="0"/>
            <a:t> do </a:t>
          </a:r>
          <a:r>
            <a:rPr lang="en-US" sz="2800" kern="1200" dirty="0" err="1"/>
            <a:t>błędów</a:t>
          </a:r>
          <a:endParaRPr lang="en-US" sz="2800" kern="1200" dirty="0"/>
        </a:p>
      </dsp:txBody>
      <dsp:txXfrm>
        <a:off x="32784" y="3088305"/>
        <a:ext cx="8164032" cy="606012"/>
      </dsp:txXfrm>
    </dsp:sp>
    <dsp:sp modelId="{06B1B69C-2B76-EE45-AD61-74A0B226735C}">
      <dsp:nvSpPr>
        <dsp:cNvPr id="0" name=""/>
        <dsp:cNvSpPr/>
      </dsp:nvSpPr>
      <dsp:spPr>
        <a:xfrm>
          <a:off x="0" y="380774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Metryki</a:t>
          </a:r>
          <a:r>
            <a:rPr lang="en-US" sz="2800" kern="1200" dirty="0"/>
            <a:t> Event Hubs: throughput, lag</a:t>
          </a:r>
        </a:p>
      </dsp:txBody>
      <dsp:txXfrm>
        <a:off x="32784" y="3840525"/>
        <a:ext cx="8164032" cy="60601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43CA03-F29D-EA44-94A4-CB388EF88B9C}">
      <dsp:nvSpPr>
        <dsp:cNvPr id="0" name=""/>
        <dsp:cNvSpPr/>
      </dsp:nvSpPr>
      <dsp:spPr>
        <a:xfrm>
          <a:off x="0" y="3650"/>
          <a:ext cx="5175384" cy="13109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Partycjonowanie po PK</a:t>
          </a:r>
        </a:p>
      </dsp:txBody>
      <dsp:txXfrm>
        <a:off x="63994" y="67644"/>
        <a:ext cx="5047396" cy="1182942"/>
      </dsp:txXfrm>
    </dsp:sp>
    <dsp:sp modelId="{614E5C33-1D90-A245-8FF2-A3B446E6D69F}">
      <dsp:nvSpPr>
        <dsp:cNvPr id="0" name=""/>
        <dsp:cNvSpPr/>
      </dsp:nvSpPr>
      <dsp:spPr>
        <a:xfrm>
          <a:off x="0" y="1409620"/>
          <a:ext cx="5175384" cy="1310930"/>
        </a:xfrm>
        <a:prstGeom prst="roundRect">
          <a:avLst/>
        </a:prstGeom>
        <a:solidFill>
          <a:schemeClr val="accent2">
            <a:hueOff val="1560507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Unikanie szerokich wierszy</a:t>
          </a:r>
        </a:p>
      </dsp:txBody>
      <dsp:txXfrm>
        <a:off x="63994" y="1473614"/>
        <a:ext cx="5047396" cy="1182942"/>
      </dsp:txXfrm>
    </dsp:sp>
    <dsp:sp modelId="{535DF048-00F0-464A-875B-5B82E9D54D91}">
      <dsp:nvSpPr>
        <dsp:cNvPr id="0" name=""/>
        <dsp:cNvSpPr/>
      </dsp:nvSpPr>
      <dsp:spPr>
        <a:xfrm>
          <a:off x="0" y="2815590"/>
          <a:ext cx="5175384" cy="131093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Podział</a:t>
          </a:r>
          <a:r>
            <a:rPr lang="en-US" sz="3300" kern="1200" dirty="0"/>
            <a:t> </a:t>
          </a:r>
          <a:r>
            <a:rPr lang="en-US" sz="3300" kern="1200" dirty="0" err="1"/>
            <a:t>strumieni</a:t>
          </a:r>
          <a:r>
            <a:rPr lang="en-US" sz="3300" kern="1200" dirty="0"/>
            <a:t> per </a:t>
          </a:r>
          <a:r>
            <a:rPr lang="en-US" sz="3300" kern="1200" dirty="0" err="1"/>
            <a:t>domena</a:t>
          </a:r>
          <a:endParaRPr lang="en-US" sz="3300" kern="1200" dirty="0"/>
        </a:p>
      </dsp:txBody>
      <dsp:txXfrm>
        <a:off x="63994" y="2879584"/>
        <a:ext cx="5047396" cy="1182942"/>
      </dsp:txXfrm>
    </dsp:sp>
    <dsp:sp modelId="{B46A32F5-9F81-334D-91A9-844AC0FEB90D}">
      <dsp:nvSpPr>
        <dsp:cNvPr id="0" name=""/>
        <dsp:cNvSpPr/>
      </dsp:nvSpPr>
      <dsp:spPr>
        <a:xfrm>
          <a:off x="0" y="4221560"/>
          <a:ext cx="5175384" cy="1310930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Monitoring EH i opóźnień</a:t>
          </a:r>
        </a:p>
      </dsp:txBody>
      <dsp:txXfrm>
        <a:off x="63994" y="4285554"/>
        <a:ext cx="5047396" cy="118294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58C598-A321-CA45-B772-A723D39B5FDF}">
      <dsp:nvSpPr>
        <dsp:cNvPr id="0" name=""/>
        <dsp:cNvSpPr/>
      </dsp:nvSpPr>
      <dsp:spPr>
        <a:xfrm>
          <a:off x="0" y="3650"/>
          <a:ext cx="5175384" cy="13109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Event-driven microservices</a:t>
          </a:r>
        </a:p>
      </dsp:txBody>
      <dsp:txXfrm>
        <a:off x="63994" y="67644"/>
        <a:ext cx="5047396" cy="1182942"/>
      </dsp:txXfrm>
    </dsp:sp>
    <dsp:sp modelId="{A0E9FC3B-A496-E448-A9E3-F7B35B15689A}">
      <dsp:nvSpPr>
        <dsp:cNvPr id="0" name=""/>
        <dsp:cNvSpPr/>
      </dsp:nvSpPr>
      <dsp:spPr>
        <a:xfrm>
          <a:off x="0" y="1409620"/>
          <a:ext cx="5175384" cy="1310930"/>
        </a:xfrm>
        <a:prstGeom prst="roundRect">
          <a:avLst/>
        </a:prstGeom>
        <a:solidFill>
          <a:schemeClr val="accent2">
            <a:hueOff val="1560507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Real-time analityka</a:t>
          </a:r>
        </a:p>
      </dsp:txBody>
      <dsp:txXfrm>
        <a:off x="63994" y="1473614"/>
        <a:ext cx="5047396" cy="1182942"/>
      </dsp:txXfrm>
    </dsp:sp>
    <dsp:sp modelId="{7367C20D-496F-8346-AB98-4CAA52A1FCF0}">
      <dsp:nvSpPr>
        <dsp:cNvPr id="0" name=""/>
        <dsp:cNvSpPr/>
      </dsp:nvSpPr>
      <dsp:spPr>
        <a:xfrm>
          <a:off x="0" y="2815590"/>
          <a:ext cx="5175384" cy="131093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Replikacja między systemami</a:t>
          </a:r>
        </a:p>
      </dsp:txBody>
      <dsp:txXfrm>
        <a:off x="63994" y="2879584"/>
        <a:ext cx="5047396" cy="1182942"/>
      </dsp:txXfrm>
    </dsp:sp>
    <dsp:sp modelId="{A2190E42-0AF0-A840-8A27-71E8C1429CA6}">
      <dsp:nvSpPr>
        <dsp:cNvPr id="0" name=""/>
        <dsp:cNvSpPr/>
      </dsp:nvSpPr>
      <dsp:spPr>
        <a:xfrm>
          <a:off x="0" y="4221560"/>
          <a:ext cx="5175384" cy="1310930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Audyt i bezpieczeństwo</a:t>
          </a:r>
        </a:p>
      </dsp:txBody>
      <dsp:txXfrm>
        <a:off x="63994" y="4285554"/>
        <a:ext cx="5047396" cy="118294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1D0A18-655B-2B4E-B837-0D9C4BEBCBBA}">
      <dsp:nvSpPr>
        <dsp:cNvPr id="0" name=""/>
        <dsp:cNvSpPr/>
      </dsp:nvSpPr>
      <dsp:spPr>
        <a:xfrm>
          <a:off x="1205399" y="3485"/>
          <a:ext cx="2764585" cy="165875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Mechanizm real-time wbudowany w silnik</a:t>
          </a:r>
        </a:p>
      </dsp:txBody>
      <dsp:txXfrm>
        <a:off x="1205399" y="3485"/>
        <a:ext cx="2764585" cy="1658751"/>
      </dsp:txXfrm>
    </dsp:sp>
    <dsp:sp modelId="{F31C0627-BDDE-D141-84AD-6BDAA3AFB6C3}">
      <dsp:nvSpPr>
        <dsp:cNvPr id="0" name=""/>
        <dsp:cNvSpPr/>
      </dsp:nvSpPr>
      <dsp:spPr>
        <a:xfrm>
          <a:off x="1205399" y="1938694"/>
          <a:ext cx="2764585" cy="1658751"/>
        </a:xfrm>
        <a:prstGeom prst="rect">
          <a:avLst/>
        </a:prstGeom>
        <a:solidFill>
          <a:schemeClr val="accent2">
            <a:hueOff val="2340760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Idealny dla architektur zdarzeniowych</a:t>
          </a:r>
        </a:p>
      </dsp:txBody>
      <dsp:txXfrm>
        <a:off x="1205399" y="1938694"/>
        <a:ext cx="2764585" cy="1658751"/>
      </dsp:txXfrm>
    </dsp:sp>
    <dsp:sp modelId="{688EC31F-2877-944F-AFD7-A393AFBF7B52}">
      <dsp:nvSpPr>
        <dsp:cNvPr id="0" name=""/>
        <dsp:cNvSpPr/>
      </dsp:nvSpPr>
      <dsp:spPr>
        <a:xfrm>
          <a:off x="1205399" y="3873904"/>
          <a:ext cx="2764585" cy="1658751"/>
        </a:xfrm>
        <a:prstGeom prst="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Wymaga dojrzałego monitoringu i operacji</a:t>
          </a:r>
        </a:p>
      </dsp:txBody>
      <dsp:txXfrm>
        <a:off x="1205399" y="3873904"/>
        <a:ext cx="2764585" cy="16587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2853D3-513F-2743-B360-84112CE4542F}">
      <dsp:nvSpPr>
        <dsp:cNvPr id="0" name=""/>
        <dsp:cNvSpPr/>
      </dsp:nvSpPr>
      <dsp:spPr>
        <a:xfrm>
          <a:off x="0" y="0"/>
          <a:ext cx="6248781" cy="6720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Skaner transaction log analizuje zakończone transakcje</a:t>
          </a:r>
        </a:p>
      </dsp:txBody>
      <dsp:txXfrm>
        <a:off x="19685" y="19685"/>
        <a:ext cx="5444915" cy="632713"/>
      </dsp:txXfrm>
    </dsp:sp>
    <dsp:sp modelId="{27BC4E01-94AE-1245-856C-FA96D017B9C3}">
      <dsp:nvSpPr>
        <dsp:cNvPr id="0" name=""/>
        <dsp:cNvSpPr/>
      </dsp:nvSpPr>
      <dsp:spPr>
        <a:xfrm>
          <a:off x="466629" y="765428"/>
          <a:ext cx="6248781" cy="67208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Generuje zdarzenia per wiersz</a:t>
          </a:r>
        </a:p>
      </dsp:txBody>
      <dsp:txXfrm>
        <a:off x="486314" y="785113"/>
        <a:ext cx="5305926" cy="632713"/>
      </dsp:txXfrm>
    </dsp:sp>
    <dsp:sp modelId="{1E74216C-1431-5A4D-846B-F7EFDCFBAAFC}">
      <dsp:nvSpPr>
        <dsp:cNvPr id="0" name=""/>
        <dsp:cNvSpPr/>
      </dsp:nvSpPr>
      <dsp:spPr>
        <a:xfrm>
          <a:off x="933259" y="1530857"/>
          <a:ext cx="6248781" cy="67208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Dołącza</a:t>
          </a:r>
          <a:r>
            <a:rPr lang="en-US" sz="1800" kern="1200" dirty="0"/>
            <a:t> </a:t>
          </a:r>
          <a:r>
            <a:rPr lang="en-US" sz="1800" kern="1200" dirty="0" err="1"/>
            <a:t>metadane</a:t>
          </a:r>
          <a:r>
            <a:rPr lang="en-US" sz="1800" kern="1200" dirty="0"/>
            <a:t> </a:t>
          </a:r>
        </a:p>
      </dsp:txBody>
      <dsp:txXfrm>
        <a:off x="952944" y="1550542"/>
        <a:ext cx="5305926" cy="632713"/>
      </dsp:txXfrm>
    </dsp:sp>
    <dsp:sp modelId="{2E675132-A815-0C46-8FAE-563855A6B1BD}">
      <dsp:nvSpPr>
        <dsp:cNvPr id="0" name=""/>
        <dsp:cNvSpPr/>
      </dsp:nvSpPr>
      <dsp:spPr>
        <a:xfrm>
          <a:off x="1399889" y="2296286"/>
          <a:ext cx="6248781" cy="67208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Buforuje</a:t>
          </a:r>
          <a:r>
            <a:rPr lang="en-US" sz="1800" kern="1200" dirty="0"/>
            <a:t> </a:t>
          </a:r>
          <a:r>
            <a:rPr lang="en-US" sz="1800" kern="1200" dirty="0" err="1"/>
            <a:t>i</a:t>
          </a:r>
          <a:r>
            <a:rPr lang="en-US" sz="1800" kern="1200" dirty="0"/>
            <a:t> </a:t>
          </a:r>
          <a:r>
            <a:rPr lang="en-US" sz="1800" kern="1200" dirty="0" err="1"/>
            <a:t>dzieli</a:t>
          </a:r>
          <a:r>
            <a:rPr lang="en-US" sz="1800" kern="1200" dirty="0"/>
            <a:t> </a:t>
          </a:r>
          <a:r>
            <a:rPr lang="en-US" sz="1800" kern="1200" dirty="0" err="1"/>
            <a:t>na</a:t>
          </a:r>
          <a:r>
            <a:rPr lang="en-US" sz="1800" kern="1200" dirty="0"/>
            <a:t> paczki (message size) w </a:t>
          </a:r>
          <a:r>
            <a:rPr lang="en-US" sz="1800" kern="1200" dirty="0" err="1"/>
            <a:t>silniku</a:t>
          </a:r>
          <a:endParaRPr lang="en-US" sz="1800" kern="1200" dirty="0"/>
        </a:p>
      </dsp:txBody>
      <dsp:txXfrm>
        <a:off x="1419574" y="2315971"/>
        <a:ext cx="5305926" cy="632713"/>
      </dsp:txXfrm>
    </dsp:sp>
    <dsp:sp modelId="{4F147A60-65B6-2C4F-B555-05442D599A84}">
      <dsp:nvSpPr>
        <dsp:cNvPr id="0" name=""/>
        <dsp:cNvSpPr/>
      </dsp:nvSpPr>
      <dsp:spPr>
        <a:xfrm>
          <a:off x="1866518" y="3061715"/>
          <a:ext cx="6248781" cy="67208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Asynchroniczne</a:t>
          </a:r>
          <a:r>
            <a:rPr lang="en-US" sz="1800" kern="1200" dirty="0"/>
            <a:t> </a:t>
          </a:r>
          <a:r>
            <a:rPr lang="en-US" sz="1800" kern="1200" dirty="0" err="1"/>
            <a:t>wysyła</a:t>
          </a:r>
          <a:r>
            <a:rPr lang="en-US" sz="1800" kern="1200" dirty="0"/>
            <a:t> do Event Hubs</a:t>
          </a:r>
        </a:p>
      </dsp:txBody>
      <dsp:txXfrm>
        <a:off x="1886203" y="3081400"/>
        <a:ext cx="5305926" cy="632713"/>
      </dsp:txXfrm>
    </dsp:sp>
    <dsp:sp modelId="{A8B9165D-42A9-DD4F-A973-228DB560CD15}">
      <dsp:nvSpPr>
        <dsp:cNvPr id="0" name=""/>
        <dsp:cNvSpPr/>
      </dsp:nvSpPr>
      <dsp:spPr>
        <a:xfrm>
          <a:off x="5811926" y="490994"/>
          <a:ext cx="436854" cy="43685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5910218" y="490994"/>
        <a:ext cx="240270" cy="328733"/>
      </dsp:txXfrm>
    </dsp:sp>
    <dsp:sp modelId="{F67400C9-0023-464D-B07B-0CF868B9D166}">
      <dsp:nvSpPr>
        <dsp:cNvPr id="0" name=""/>
        <dsp:cNvSpPr/>
      </dsp:nvSpPr>
      <dsp:spPr>
        <a:xfrm>
          <a:off x="6278556" y="1256423"/>
          <a:ext cx="436854" cy="436854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6376848" y="1256423"/>
        <a:ext cx="240270" cy="328733"/>
      </dsp:txXfrm>
    </dsp:sp>
    <dsp:sp modelId="{A0F13968-50C7-AA4D-9035-27133A184481}">
      <dsp:nvSpPr>
        <dsp:cNvPr id="0" name=""/>
        <dsp:cNvSpPr/>
      </dsp:nvSpPr>
      <dsp:spPr>
        <a:xfrm>
          <a:off x="6745186" y="2010650"/>
          <a:ext cx="436854" cy="436854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6843478" y="2010650"/>
        <a:ext cx="240270" cy="328733"/>
      </dsp:txXfrm>
    </dsp:sp>
    <dsp:sp modelId="{431CA406-86D8-6242-B8C5-9683C95DEA03}">
      <dsp:nvSpPr>
        <dsp:cNvPr id="0" name=""/>
        <dsp:cNvSpPr/>
      </dsp:nvSpPr>
      <dsp:spPr>
        <a:xfrm>
          <a:off x="7211815" y="2783547"/>
          <a:ext cx="436854" cy="436854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7310107" y="2783547"/>
        <a:ext cx="240270" cy="3287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3FD977-1A2C-EA4E-91CB-33BA60BDA175}">
      <dsp:nvSpPr>
        <dsp:cNvPr id="0" name=""/>
        <dsp:cNvSpPr/>
      </dsp:nvSpPr>
      <dsp:spPr>
        <a:xfrm>
          <a:off x="0" y="36175"/>
          <a:ext cx="5175384" cy="103285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Id, source, subject, time, type</a:t>
          </a:r>
        </a:p>
      </dsp:txBody>
      <dsp:txXfrm>
        <a:off x="50420" y="86595"/>
        <a:ext cx="5074544" cy="932014"/>
      </dsp:txXfrm>
    </dsp:sp>
    <dsp:sp modelId="{B30576CA-2002-9547-8CBF-90F4DFA0D30E}">
      <dsp:nvSpPr>
        <dsp:cNvPr id="0" name=""/>
        <dsp:cNvSpPr/>
      </dsp:nvSpPr>
      <dsp:spPr>
        <a:xfrm>
          <a:off x="0" y="1143909"/>
          <a:ext cx="5175384" cy="1032854"/>
        </a:xfrm>
        <a:prstGeom prst="roundRect">
          <a:avLst/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Dane: przed/po zmianie, kolumny, PK</a:t>
          </a:r>
        </a:p>
      </dsp:txBody>
      <dsp:txXfrm>
        <a:off x="50420" y="1194329"/>
        <a:ext cx="5074544" cy="932014"/>
      </dsp:txXfrm>
    </dsp:sp>
    <dsp:sp modelId="{959C00A8-D30E-684D-909C-4FA5BEEDFB42}">
      <dsp:nvSpPr>
        <dsp:cNvPr id="0" name=""/>
        <dsp:cNvSpPr/>
      </dsp:nvSpPr>
      <dsp:spPr>
        <a:xfrm>
          <a:off x="0" y="2251643"/>
          <a:ext cx="5175384" cy="1032854"/>
        </a:xfrm>
        <a:prstGeom prst="roundRect">
          <a:avLst/>
        </a:prstGeom>
        <a:solidFill>
          <a:schemeClr val="accent2">
            <a:hueOff val="2340760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Metadane</a:t>
          </a:r>
          <a:r>
            <a:rPr lang="en-US" sz="2600" kern="1200" dirty="0"/>
            <a:t>: LSN, </a:t>
          </a:r>
          <a:r>
            <a:rPr lang="en-US" sz="2600" kern="1200" dirty="0" err="1"/>
            <a:t>TxID</a:t>
          </a:r>
          <a:r>
            <a:rPr lang="en-US" sz="2600" kern="1200" dirty="0"/>
            <a:t>, isolation level</a:t>
          </a:r>
        </a:p>
      </dsp:txBody>
      <dsp:txXfrm>
        <a:off x="50420" y="2302063"/>
        <a:ext cx="5074544" cy="932014"/>
      </dsp:txXfrm>
    </dsp:sp>
    <dsp:sp modelId="{78C494A3-789A-9F47-8707-8908C339965E}">
      <dsp:nvSpPr>
        <dsp:cNvPr id="0" name=""/>
        <dsp:cNvSpPr/>
      </dsp:nvSpPr>
      <dsp:spPr>
        <a:xfrm>
          <a:off x="0" y="3359377"/>
          <a:ext cx="5175384" cy="1032854"/>
        </a:xfrm>
        <a:prstGeom prst="roundRect">
          <a:avLst/>
        </a:prstGeom>
        <a:solidFill>
          <a:schemeClr val="accent2">
            <a:hueOff val="3511140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PartitionKey: tabela/PK</a:t>
          </a:r>
        </a:p>
      </dsp:txBody>
      <dsp:txXfrm>
        <a:off x="50420" y="3409797"/>
        <a:ext cx="5074544" cy="932014"/>
      </dsp:txXfrm>
    </dsp:sp>
    <dsp:sp modelId="{18AFDF62-2444-3B4E-9110-A9EABE97587F}">
      <dsp:nvSpPr>
        <dsp:cNvPr id="0" name=""/>
        <dsp:cNvSpPr/>
      </dsp:nvSpPr>
      <dsp:spPr>
        <a:xfrm>
          <a:off x="0" y="4467111"/>
          <a:ext cx="5175384" cy="1032854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Serializacja: JSON/Avro</a:t>
          </a:r>
        </a:p>
      </dsp:txBody>
      <dsp:txXfrm>
        <a:off x="50420" y="4517531"/>
        <a:ext cx="5074544" cy="93201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2CB2DE-0B3C-2847-92D5-8F453F4F23AE}">
      <dsp:nvSpPr>
        <dsp:cNvPr id="0" name=""/>
        <dsp:cNvSpPr/>
      </dsp:nvSpPr>
      <dsp:spPr>
        <a:xfrm>
          <a:off x="0" y="30"/>
          <a:ext cx="5175384" cy="13127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Czyta</a:t>
          </a:r>
          <a:r>
            <a:rPr lang="en-US" sz="3300" kern="1200" dirty="0"/>
            <a:t> log jak CDC, ale bez </a:t>
          </a:r>
          <a:r>
            <a:rPr lang="en-US" sz="3300" kern="1200" dirty="0" err="1"/>
            <a:t>tabel</a:t>
          </a:r>
          <a:r>
            <a:rPr lang="en-US" sz="3300" kern="1200" dirty="0"/>
            <a:t> </a:t>
          </a:r>
          <a:r>
            <a:rPr lang="en-US" sz="3300" kern="1200" dirty="0" err="1"/>
            <a:t>zmian</a:t>
          </a:r>
          <a:endParaRPr lang="en-US" sz="3300" kern="1200" dirty="0"/>
        </a:p>
      </dsp:txBody>
      <dsp:txXfrm>
        <a:off x="64083" y="64113"/>
        <a:ext cx="5047218" cy="1184574"/>
      </dsp:txXfrm>
    </dsp:sp>
    <dsp:sp modelId="{ACDEDA41-64BD-3547-9E79-534C2FD5120D}">
      <dsp:nvSpPr>
        <dsp:cNvPr id="0" name=""/>
        <dsp:cNvSpPr/>
      </dsp:nvSpPr>
      <dsp:spPr>
        <a:xfrm>
          <a:off x="0" y="1407810"/>
          <a:ext cx="5175384" cy="1312740"/>
        </a:xfrm>
        <a:prstGeom prst="roundRect">
          <a:avLst/>
        </a:prstGeom>
        <a:solidFill>
          <a:schemeClr val="accent2">
            <a:hueOff val="1560507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Brak persystencji zmian w bazie</a:t>
          </a:r>
        </a:p>
      </dsp:txBody>
      <dsp:txXfrm>
        <a:off x="64083" y="1471893"/>
        <a:ext cx="5047218" cy="1184574"/>
      </dsp:txXfrm>
    </dsp:sp>
    <dsp:sp modelId="{424C090F-8EC4-A640-BACF-9BB899EF5839}">
      <dsp:nvSpPr>
        <dsp:cNvPr id="0" name=""/>
        <dsp:cNvSpPr/>
      </dsp:nvSpPr>
      <dsp:spPr>
        <a:xfrm>
          <a:off x="0" y="2815590"/>
          <a:ext cx="5175384" cy="131274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Trzymanie</a:t>
          </a:r>
          <a:r>
            <a:rPr lang="en-US" sz="3300" kern="1200" dirty="0"/>
            <a:t> </a:t>
          </a:r>
          <a:r>
            <a:rPr lang="en-US" sz="3300" kern="1200" dirty="0" err="1"/>
            <a:t>zmian</a:t>
          </a:r>
          <a:r>
            <a:rPr lang="en-US" sz="3300" kern="1200" dirty="0"/>
            <a:t> do </a:t>
          </a:r>
          <a:r>
            <a:rPr lang="en-US" sz="3300" kern="1200" dirty="0" err="1"/>
            <a:t>skutecznej</a:t>
          </a:r>
          <a:r>
            <a:rPr lang="en-US" sz="3300" kern="1200" dirty="0"/>
            <a:t> </a:t>
          </a:r>
          <a:r>
            <a:rPr lang="en-US" sz="3300" kern="1200" dirty="0" err="1"/>
            <a:t>dostawy</a:t>
          </a:r>
          <a:endParaRPr lang="en-US" sz="3300" kern="1200" dirty="0"/>
        </a:p>
      </dsp:txBody>
      <dsp:txXfrm>
        <a:off x="64083" y="2879673"/>
        <a:ext cx="5047218" cy="1184574"/>
      </dsp:txXfrm>
    </dsp:sp>
    <dsp:sp modelId="{6CF3C3CC-E5FD-8444-92E0-8A81FA24C92D}">
      <dsp:nvSpPr>
        <dsp:cNvPr id="0" name=""/>
        <dsp:cNvSpPr/>
      </dsp:nvSpPr>
      <dsp:spPr>
        <a:xfrm>
          <a:off x="0" y="4223370"/>
          <a:ext cx="5175384" cy="1312740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Blokowanie</a:t>
          </a:r>
          <a:r>
            <a:rPr lang="en-US" sz="3300" kern="1200" dirty="0"/>
            <a:t> </a:t>
          </a:r>
          <a:r>
            <a:rPr lang="en-US" sz="3300" kern="1200" dirty="0" err="1"/>
            <a:t>operacji</a:t>
          </a:r>
          <a:r>
            <a:rPr lang="en-US" sz="3300" kern="1200" dirty="0"/>
            <a:t> truncate log </a:t>
          </a:r>
          <a:r>
            <a:rPr lang="en-US" sz="3300" kern="1200" dirty="0" err="1"/>
            <a:t>przy</a:t>
          </a:r>
          <a:r>
            <a:rPr lang="en-US" sz="3300" kern="1200" dirty="0"/>
            <a:t> </a:t>
          </a:r>
          <a:r>
            <a:rPr lang="en-US" sz="3300" kern="1200" dirty="0" err="1"/>
            <a:t>błędach</a:t>
          </a:r>
          <a:endParaRPr lang="en-US" sz="3300" kern="1200" dirty="0"/>
        </a:p>
      </dsp:txBody>
      <dsp:txXfrm>
        <a:off x="64083" y="4287453"/>
        <a:ext cx="5047218" cy="11845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BF813B-A3DB-4941-A00D-2DBEF44E03AC}">
      <dsp:nvSpPr>
        <dsp:cNvPr id="0" name=""/>
        <dsp:cNvSpPr/>
      </dsp:nvSpPr>
      <dsp:spPr>
        <a:xfrm>
          <a:off x="0" y="46605"/>
          <a:ext cx="5175384" cy="104480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 err="1"/>
            <a:t>Jeśli</a:t>
          </a:r>
          <a:r>
            <a:rPr lang="en-GB" sz="1900" kern="1200" dirty="0"/>
            <a:t> </a:t>
          </a:r>
          <a:r>
            <a:rPr lang="en-GB" sz="1900" kern="1200" dirty="0" err="1"/>
            <a:t>wysyłanie</a:t>
          </a:r>
          <a:r>
            <a:rPr lang="en-GB" sz="1900" kern="1200" dirty="0"/>
            <a:t> </a:t>
          </a:r>
          <a:r>
            <a:rPr lang="en-GB" sz="1900" kern="1200" dirty="0" err="1"/>
            <a:t>eventów</a:t>
          </a:r>
          <a:r>
            <a:rPr lang="en-GB" sz="1900" kern="1200" dirty="0"/>
            <a:t> </a:t>
          </a:r>
          <a:r>
            <a:rPr lang="en-GB" sz="1900" kern="1200" dirty="0" err="1"/>
            <a:t>się</a:t>
          </a:r>
          <a:r>
            <a:rPr lang="en-GB" sz="1900" kern="1200" dirty="0"/>
            <a:t> </a:t>
          </a:r>
          <a:r>
            <a:rPr lang="en-GB" sz="1900" kern="1200" dirty="0" err="1"/>
            <a:t>nie</a:t>
          </a:r>
          <a:r>
            <a:rPr lang="en-GB" sz="1900" kern="1200" dirty="0"/>
            <a:t> </a:t>
          </a:r>
          <a:r>
            <a:rPr lang="en-GB" sz="1900" kern="1200" dirty="0" err="1"/>
            <a:t>powiedzie</a:t>
          </a:r>
          <a:r>
            <a:rPr lang="en-GB" sz="1900" kern="1200" dirty="0"/>
            <a:t> (np. </a:t>
          </a:r>
          <a:r>
            <a:rPr lang="en-GB" sz="1900" kern="1200" dirty="0" err="1"/>
            <a:t>błąd</a:t>
          </a:r>
          <a:r>
            <a:rPr lang="en-GB" sz="1900" kern="1200" dirty="0"/>
            <a:t> </a:t>
          </a:r>
          <a:r>
            <a:rPr lang="en-GB" sz="1900" kern="1200" dirty="0" err="1"/>
            <a:t>sieci</a:t>
          </a:r>
          <a:r>
            <a:rPr lang="en-GB" sz="1900" kern="1200" dirty="0"/>
            <a:t>, throttling, </a:t>
          </a:r>
          <a:r>
            <a:rPr lang="en-GB" sz="1900" kern="1200" dirty="0" err="1"/>
            <a:t>brak</a:t>
          </a:r>
          <a:r>
            <a:rPr lang="en-GB" sz="1900" kern="1200" dirty="0"/>
            <a:t> </a:t>
          </a:r>
          <a:r>
            <a:rPr lang="en-GB" sz="1900" kern="1200" dirty="0" err="1"/>
            <a:t>uprawnień</a:t>
          </a:r>
          <a:r>
            <a:rPr lang="en-GB" sz="1900" kern="1200" dirty="0"/>
            <a:t>, outage Event Hubs):</a:t>
          </a:r>
          <a:endParaRPr lang="en-US" sz="1900" kern="1200" dirty="0"/>
        </a:p>
      </dsp:txBody>
      <dsp:txXfrm>
        <a:off x="51003" y="97608"/>
        <a:ext cx="5073378" cy="942803"/>
      </dsp:txXfrm>
    </dsp:sp>
    <dsp:sp modelId="{04A2C2AC-EA5A-2A42-BF01-1244E1ADFDC8}">
      <dsp:nvSpPr>
        <dsp:cNvPr id="0" name=""/>
        <dsp:cNvSpPr/>
      </dsp:nvSpPr>
      <dsp:spPr>
        <a:xfrm>
          <a:off x="0" y="1146135"/>
          <a:ext cx="5175384" cy="1044809"/>
        </a:xfrm>
        <a:prstGeom prst="roundRect">
          <a:avLst/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1900" kern="1200" dirty="0"/>
            <a:t>SQL Server </a:t>
          </a:r>
          <a:r>
            <a:rPr lang="en-GB" sz="1900" b="1" kern="1200" dirty="0" err="1"/>
            <a:t>nie</a:t>
          </a:r>
          <a:r>
            <a:rPr lang="en-GB" sz="1900" b="1" kern="1200" dirty="0"/>
            <a:t> </a:t>
          </a:r>
          <a:r>
            <a:rPr lang="en-GB" sz="1900" b="1" kern="1200" dirty="0" err="1"/>
            <a:t>usuwa</a:t>
          </a:r>
          <a:r>
            <a:rPr lang="en-GB" sz="1900" b="1" kern="1200" dirty="0"/>
            <a:t> </a:t>
          </a:r>
          <a:r>
            <a:rPr lang="en-GB" sz="1900" b="1" kern="1200" dirty="0" err="1"/>
            <a:t>starych</a:t>
          </a:r>
          <a:r>
            <a:rPr lang="en-GB" sz="1900" b="1" kern="1200" dirty="0"/>
            <a:t> </a:t>
          </a:r>
          <a:r>
            <a:rPr lang="en-GB" sz="1900" b="1" kern="1200" dirty="0" err="1"/>
            <a:t>segmentów</a:t>
          </a:r>
          <a:r>
            <a:rPr lang="en-GB" sz="1900" b="1" kern="1200" dirty="0"/>
            <a:t> transaction log </a:t>
          </a:r>
          <a:r>
            <a:rPr lang="en-GB" sz="1900" kern="1200" dirty="0"/>
            <a:t>truncation jest </a:t>
          </a:r>
          <a:r>
            <a:rPr lang="en-GB" sz="1900" kern="1200" dirty="0" err="1"/>
            <a:t>wstrzymane</a:t>
          </a:r>
          <a:endParaRPr lang="en-GB" sz="1900" kern="1200" dirty="0"/>
        </a:p>
      </dsp:txBody>
      <dsp:txXfrm>
        <a:off x="51003" y="1197138"/>
        <a:ext cx="5073378" cy="942803"/>
      </dsp:txXfrm>
    </dsp:sp>
    <dsp:sp modelId="{AB2FFE81-923C-7D43-AD1D-30049949D0D7}">
      <dsp:nvSpPr>
        <dsp:cNvPr id="0" name=""/>
        <dsp:cNvSpPr/>
      </dsp:nvSpPr>
      <dsp:spPr>
        <a:xfrm>
          <a:off x="0" y="2245665"/>
          <a:ext cx="5175384" cy="1044809"/>
        </a:xfrm>
        <a:prstGeom prst="roundRect">
          <a:avLst/>
        </a:prstGeom>
        <a:solidFill>
          <a:schemeClr val="accent2">
            <a:hueOff val="2340760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1900" kern="1200" dirty="0"/>
            <a:t>log </a:t>
          </a:r>
          <a:r>
            <a:rPr lang="en-GB" sz="1900" kern="1200" dirty="0" err="1"/>
            <a:t>rośnie</a:t>
          </a:r>
          <a:r>
            <a:rPr lang="en-GB" sz="1900" kern="1200" dirty="0"/>
            <a:t>, </a:t>
          </a:r>
          <a:r>
            <a:rPr lang="en-GB" sz="1900" kern="1200" dirty="0" err="1"/>
            <a:t>rośnie</a:t>
          </a:r>
          <a:r>
            <a:rPr lang="en-GB" sz="1900" kern="1200" dirty="0"/>
            <a:t>, </a:t>
          </a:r>
          <a:r>
            <a:rPr lang="en-GB" sz="1900" kern="1200" dirty="0" err="1"/>
            <a:t>rośnie</a:t>
          </a:r>
          <a:r>
            <a:rPr lang="en-GB" sz="1900" kern="1200" dirty="0"/>
            <a:t>…</a:t>
          </a:r>
        </a:p>
      </dsp:txBody>
      <dsp:txXfrm>
        <a:off x="51003" y="2296668"/>
        <a:ext cx="5073378" cy="942803"/>
      </dsp:txXfrm>
    </dsp:sp>
    <dsp:sp modelId="{90674D45-F775-CB4C-9563-2052B1C44792}">
      <dsp:nvSpPr>
        <dsp:cNvPr id="0" name=""/>
        <dsp:cNvSpPr/>
      </dsp:nvSpPr>
      <dsp:spPr>
        <a:xfrm>
          <a:off x="0" y="3345195"/>
          <a:ext cx="5175384" cy="1044809"/>
        </a:xfrm>
        <a:prstGeom prst="roundRect">
          <a:avLst/>
        </a:prstGeom>
        <a:solidFill>
          <a:schemeClr val="accent2">
            <a:hueOff val="3511140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To NIE jest bug.</a:t>
          </a:r>
        </a:p>
      </dsp:txBody>
      <dsp:txXfrm>
        <a:off x="51003" y="3396198"/>
        <a:ext cx="5073378" cy="942803"/>
      </dsp:txXfrm>
    </dsp:sp>
    <dsp:sp modelId="{31B444AA-812A-E94F-872B-8CF89298046A}">
      <dsp:nvSpPr>
        <dsp:cNvPr id="0" name=""/>
        <dsp:cNvSpPr/>
      </dsp:nvSpPr>
      <dsp:spPr>
        <a:xfrm>
          <a:off x="0" y="4444725"/>
          <a:ext cx="5175384" cy="1044809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To jest feature – </a:t>
          </a:r>
          <a:r>
            <a:rPr lang="en-GB" sz="1900" kern="1200" dirty="0" err="1"/>
            <a:t>zaprojektowany</a:t>
          </a:r>
          <a:r>
            <a:rPr lang="en-GB" sz="1900" kern="1200" dirty="0"/>
            <a:t> </a:t>
          </a:r>
          <a:r>
            <a:rPr lang="en-GB" sz="1900" kern="1200" dirty="0" err="1"/>
            <a:t>tak</a:t>
          </a:r>
          <a:r>
            <a:rPr lang="en-GB" sz="1900" kern="1200" dirty="0"/>
            <a:t>, </a:t>
          </a:r>
          <a:r>
            <a:rPr lang="en-GB" sz="1900" kern="1200" dirty="0" err="1"/>
            <a:t>żeby</a:t>
          </a:r>
          <a:r>
            <a:rPr lang="en-GB" sz="1900" kern="1200" dirty="0"/>
            <a:t> </a:t>
          </a:r>
          <a:r>
            <a:rPr lang="en-GB" sz="1900" b="1" kern="1200" dirty="0" err="1"/>
            <a:t>nie</a:t>
          </a:r>
          <a:r>
            <a:rPr lang="en-GB" sz="1900" b="1" kern="1200" dirty="0"/>
            <a:t> </a:t>
          </a:r>
          <a:r>
            <a:rPr lang="en-GB" sz="1900" b="1" kern="1200" dirty="0" err="1"/>
            <a:t>zgubić</a:t>
          </a:r>
          <a:r>
            <a:rPr lang="en-GB" sz="1900" b="1" kern="1200" dirty="0"/>
            <a:t> </a:t>
          </a:r>
          <a:r>
            <a:rPr lang="en-GB" sz="1900" b="1" kern="1200" dirty="0" err="1"/>
            <a:t>danych</a:t>
          </a:r>
          <a:r>
            <a:rPr lang="en-GB" sz="1900" kern="1200" dirty="0"/>
            <a:t>.</a:t>
          </a:r>
        </a:p>
      </dsp:txBody>
      <dsp:txXfrm>
        <a:off x="51003" y="4495728"/>
        <a:ext cx="5073378" cy="94280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BF813B-A3DB-4941-A00D-2DBEF44E03AC}">
      <dsp:nvSpPr>
        <dsp:cNvPr id="0" name=""/>
        <dsp:cNvSpPr/>
      </dsp:nvSpPr>
      <dsp:spPr>
        <a:xfrm>
          <a:off x="0" y="30"/>
          <a:ext cx="5175384" cy="13127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Latencja</a:t>
          </a:r>
          <a:r>
            <a:rPr lang="en-US" sz="3300" kern="1200" dirty="0"/>
            <a:t>: </a:t>
          </a:r>
          <a:r>
            <a:rPr lang="en-US" sz="3300" kern="1200" dirty="0" err="1"/>
            <a:t>niskie</a:t>
          </a:r>
          <a:r>
            <a:rPr lang="en-US" sz="3300" kern="1200" dirty="0"/>
            <a:t> </a:t>
          </a:r>
          <a:r>
            <a:rPr lang="en-US" sz="3300" kern="1200" dirty="0" err="1"/>
            <a:t>ms</a:t>
          </a:r>
          <a:r>
            <a:rPr lang="en-US" sz="3300" kern="1200" dirty="0"/>
            <a:t>, </a:t>
          </a:r>
          <a:r>
            <a:rPr lang="en-US" sz="3300" kern="1200" dirty="0" err="1"/>
            <a:t>zależna</a:t>
          </a:r>
          <a:r>
            <a:rPr lang="en-US" sz="3300" kern="1200" dirty="0"/>
            <a:t> od EH throughput</a:t>
          </a:r>
        </a:p>
      </dsp:txBody>
      <dsp:txXfrm>
        <a:off x="64083" y="64113"/>
        <a:ext cx="5047218" cy="1184574"/>
      </dsp:txXfrm>
    </dsp:sp>
    <dsp:sp modelId="{9764C0DE-F5BB-9F4C-AE95-8520C8317F18}">
      <dsp:nvSpPr>
        <dsp:cNvPr id="0" name=""/>
        <dsp:cNvSpPr/>
      </dsp:nvSpPr>
      <dsp:spPr>
        <a:xfrm>
          <a:off x="0" y="1407810"/>
          <a:ext cx="5175384" cy="1312740"/>
        </a:xfrm>
        <a:prstGeom prst="roundRect">
          <a:avLst/>
        </a:prstGeom>
        <a:solidFill>
          <a:schemeClr val="accent2">
            <a:hueOff val="1560507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Obciążenie CPU: serializacja, kompresja</a:t>
          </a:r>
        </a:p>
      </dsp:txBody>
      <dsp:txXfrm>
        <a:off x="64083" y="1471893"/>
        <a:ext cx="5047218" cy="1184574"/>
      </dsp:txXfrm>
    </dsp:sp>
    <dsp:sp modelId="{ED2E0902-21C0-D745-BDB2-0B42DF3C856E}">
      <dsp:nvSpPr>
        <dsp:cNvPr id="0" name=""/>
        <dsp:cNvSpPr/>
      </dsp:nvSpPr>
      <dsp:spPr>
        <a:xfrm>
          <a:off x="0" y="2815590"/>
          <a:ext cx="5175384" cy="131274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RAM: </a:t>
          </a:r>
          <a:r>
            <a:rPr lang="en-US" sz="3300" kern="1200" dirty="0" err="1"/>
            <a:t>bufory</a:t>
          </a:r>
          <a:r>
            <a:rPr lang="en-US" sz="3300" kern="1200" dirty="0"/>
            <a:t> </a:t>
          </a:r>
          <a:r>
            <a:rPr lang="en-US" sz="3300" kern="1200" dirty="0" err="1"/>
            <a:t>streamingu</a:t>
          </a:r>
          <a:endParaRPr lang="en-US" sz="3300" kern="1200" dirty="0"/>
        </a:p>
      </dsp:txBody>
      <dsp:txXfrm>
        <a:off x="64083" y="2879673"/>
        <a:ext cx="5047218" cy="1184574"/>
      </dsp:txXfrm>
    </dsp:sp>
    <dsp:sp modelId="{2D545899-5BD2-9F43-9EFD-B5C5CAC41879}">
      <dsp:nvSpPr>
        <dsp:cNvPr id="0" name=""/>
        <dsp:cNvSpPr/>
      </dsp:nvSpPr>
      <dsp:spPr>
        <a:xfrm>
          <a:off x="0" y="4223370"/>
          <a:ext cx="5175384" cy="1312740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Sieć</a:t>
          </a:r>
          <a:r>
            <a:rPr lang="en-US" sz="3300" kern="1200" dirty="0"/>
            <a:t>: </a:t>
          </a:r>
          <a:r>
            <a:rPr lang="en-US" sz="3300" kern="1200" dirty="0" err="1"/>
            <a:t>wysokie</a:t>
          </a:r>
          <a:r>
            <a:rPr lang="en-US" sz="3300" kern="1200" dirty="0"/>
            <a:t> throughput </a:t>
          </a:r>
          <a:r>
            <a:rPr lang="en-US" sz="3300" kern="1200" dirty="0" err="1"/>
            <a:t>przy</a:t>
          </a:r>
          <a:r>
            <a:rPr lang="en-US" sz="3300" kern="1200" dirty="0"/>
            <a:t> </a:t>
          </a:r>
          <a:r>
            <a:rPr lang="en-US" sz="3300" kern="1200" dirty="0" err="1"/>
            <a:t>dużych</a:t>
          </a:r>
          <a:r>
            <a:rPr lang="en-US" sz="3300" kern="1200" dirty="0"/>
            <a:t> </a:t>
          </a:r>
          <a:r>
            <a:rPr lang="en-US" sz="3300" kern="1200" dirty="0" err="1"/>
            <a:t>tabelach</a:t>
          </a:r>
          <a:endParaRPr lang="en-US" sz="3300" kern="1200" dirty="0"/>
        </a:p>
      </dsp:txBody>
      <dsp:txXfrm>
        <a:off x="64083" y="4287453"/>
        <a:ext cx="5047218" cy="118457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107406-B6AE-324C-9203-45C1391931EC}">
      <dsp:nvSpPr>
        <dsp:cNvPr id="0" name=""/>
        <dsp:cNvSpPr/>
      </dsp:nvSpPr>
      <dsp:spPr>
        <a:xfrm>
          <a:off x="0" y="30"/>
          <a:ext cx="5175384" cy="13127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Azure AD / SAS / Managed Identity</a:t>
          </a:r>
        </a:p>
      </dsp:txBody>
      <dsp:txXfrm>
        <a:off x="64083" y="64113"/>
        <a:ext cx="5047218" cy="1184574"/>
      </dsp:txXfrm>
    </dsp:sp>
    <dsp:sp modelId="{467932C5-BEFA-C54B-84CA-312E2113F297}">
      <dsp:nvSpPr>
        <dsp:cNvPr id="0" name=""/>
        <dsp:cNvSpPr/>
      </dsp:nvSpPr>
      <dsp:spPr>
        <a:xfrm>
          <a:off x="0" y="1407810"/>
          <a:ext cx="5175384" cy="1312740"/>
        </a:xfrm>
        <a:prstGeom prst="roundRect">
          <a:avLst/>
        </a:prstGeom>
        <a:solidFill>
          <a:schemeClr val="accent2">
            <a:hueOff val="1560507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Uprawnienia</a:t>
          </a:r>
          <a:r>
            <a:rPr lang="en-US" sz="3300" kern="1200" dirty="0"/>
            <a:t>: CONTROL DATABASE</a:t>
          </a:r>
        </a:p>
      </dsp:txBody>
      <dsp:txXfrm>
        <a:off x="64083" y="1471893"/>
        <a:ext cx="5047218" cy="1184574"/>
      </dsp:txXfrm>
    </dsp:sp>
    <dsp:sp modelId="{DAE7D20A-E06F-B546-9A38-31A3F19E8114}">
      <dsp:nvSpPr>
        <dsp:cNvPr id="0" name=""/>
        <dsp:cNvSpPr/>
      </dsp:nvSpPr>
      <dsp:spPr>
        <a:xfrm>
          <a:off x="0" y="2815590"/>
          <a:ext cx="5175384" cy="131274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Szyfrowanie</a:t>
          </a:r>
          <a:r>
            <a:rPr lang="pl-PL" sz="3300" kern="1200" dirty="0"/>
            <a:t> danych wysyłanych do chmury</a:t>
          </a:r>
          <a:endParaRPr lang="en-US" sz="3300" kern="1200" dirty="0"/>
        </a:p>
      </dsp:txBody>
      <dsp:txXfrm>
        <a:off x="64083" y="2879673"/>
        <a:ext cx="5047218" cy="1184574"/>
      </dsp:txXfrm>
    </dsp:sp>
    <dsp:sp modelId="{8376E8F0-A8B0-B44B-8AE1-FB0E6B751681}">
      <dsp:nvSpPr>
        <dsp:cNvPr id="0" name=""/>
        <dsp:cNvSpPr/>
      </dsp:nvSpPr>
      <dsp:spPr>
        <a:xfrm>
          <a:off x="0" y="4223370"/>
          <a:ext cx="5175384" cy="1312740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Reguły</a:t>
          </a:r>
          <a:r>
            <a:rPr lang="en-US" sz="3300" kern="1200" dirty="0"/>
            <a:t> RLS </a:t>
          </a:r>
          <a:r>
            <a:rPr lang="en-US" sz="3300" kern="1200" dirty="0" err="1"/>
            <a:t>są</a:t>
          </a:r>
          <a:r>
            <a:rPr lang="en-US" sz="3300" kern="1200" dirty="0"/>
            <a:t> </a:t>
          </a:r>
          <a:r>
            <a:rPr lang="en-US" sz="3300" kern="1200" dirty="0" err="1"/>
            <a:t>stosowane</a:t>
          </a:r>
          <a:r>
            <a:rPr lang="en-US" sz="3300" kern="1200" dirty="0"/>
            <a:t> </a:t>
          </a:r>
          <a:r>
            <a:rPr lang="en-US" sz="3300" kern="1200" dirty="0" err="1"/>
            <a:t>przed</a:t>
          </a:r>
          <a:r>
            <a:rPr lang="en-US" sz="3300" kern="1200" dirty="0"/>
            <a:t> </a:t>
          </a:r>
          <a:r>
            <a:rPr lang="en-US" sz="3300" kern="1200" dirty="0" err="1"/>
            <a:t>wysłaniem</a:t>
          </a:r>
          <a:r>
            <a:rPr lang="en-US" sz="3300" kern="1200" dirty="0"/>
            <a:t> </a:t>
          </a:r>
          <a:r>
            <a:rPr lang="en-US" sz="3300" kern="1200" dirty="0" err="1"/>
            <a:t>danych</a:t>
          </a:r>
          <a:endParaRPr lang="en-US" sz="3300" kern="1200" dirty="0"/>
        </a:p>
      </dsp:txBody>
      <dsp:txXfrm>
        <a:off x="64083" y="4287453"/>
        <a:ext cx="5047218" cy="118457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2B3786-3F42-1C4C-B4DC-2429E466882A}">
      <dsp:nvSpPr>
        <dsp:cNvPr id="0" name=""/>
        <dsp:cNvSpPr/>
      </dsp:nvSpPr>
      <dsp:spPr>
        <a:xfrm>
          <a:off x="0" y="3650"/>
          <a:ext cx="5175384" cy="13109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Wymaga FULL recovery</a:t>
          </a:r>
        </a:p>
      </dsp:txBody>
      <dsp:txXfrm>
        <a:off x="63994" y="67644"/>
        <a:ext cx="5047396" cy="1182942"/>
      </dsp:txXfrm>
    </dsp:sp>
    <dsp:sp modelId="{19A3C735-054B-0947-B7E7-92B0C5A58BFF}">
      <dsp:nvSpPr>
        <dsp:cNvPr id="0" name=""/>
        <dsp:cNvSpPr/>
      </dsp:nvSpPr>
      <dsp:spPr>
        <a:xfrm>
          <a:off x="0" y="1409620"/>
          <a:ext cx="5175384" cy="1310930"/>
        </a:xfrm>
        <a:prstGeom prst="roundRect">
          <a:avLst/>
        </a:prstGeom>
        <a:solidFill>
          <a:schemeClr val="accent2">
            <a:hueOff val="1560507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Brak </a:t>
          </a:r>
          <a:r>
            <a:rPr lang="en-US" sz="3300" kern="1200" dirty="0" err="1"/>
            <a:t>obsługi</a:t>
          </a:r>
          <a:r>
            <a:rPr lang="en-US" sz="3300" kern="1200" dirty="0"/>
            <a:t> </a:t>
          </a:r>
          <a:r>
            <a:rPr lang="en-US" sz="3300" kern="1200" dirty="0" err="1"/>
            <a:t>zdarzeń</a:t>
          </a:r>
          <a:r>
            <a:rPr lang="en-US" sz="3300" kern="1200" dirty="0"/>
            <a:t> DDL </a:t>
          </a:r>
        </a:p>
      </dsp:txBody>
      <dsp:txXfrm>
        <a:off x="63994" y="1473614"/>
        <a:ext cx="5047396" cy="1182942"/>
      </dsp:txXfrm>
    </dsp:sp>
    <dsp:sp modelId="{4524B490-5C56-9E4E-AB20-A3A1C695984E}">
      <dsp:nvSpPr>
        <dsp:cNvPr id="0" name=""/>
        <dsp:cNvSpPr/>
      </dsp:nvSpPr>
      <dsp:spPr>
        <a:xfrm>
          <a:off x="0" y="2815590"/>
          <a:ext cx="5175384" cy="131093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Brak </a:t>
          </a:r>
          <a:r>
            <a:rPr lang="en-US" sz="3300" kern="1200" dirty="0" err="1"/>
            <a:t>współpracy</a:t>
          </a:r>
          <a:r>
            <a:rPr lang="en-US" sz="3300" kern="1200" dirty="0"/>
            <a:t> z CDC </a:t>
          </a:r>
          <a:r>
            <a:rPr lang="en-US" sz="3300" kern="1200" dirty="0" err="1"/>
            <a:t>oraz</a:t>
          </a:r>
          <a:r>
            <a:rPr lang="en-US" sz="3300" kern="1200" dirty="0"/>
            <a:t> </a:t>
          </a:r>
          <a:r>
            <a:rPr lang="en-US" sz="3300" kern="1200" dirty="0" err="1"/>
            <a:t>replikacją</a:t>
          </a:r>
          <a:endParaRPr lang="en-US" sz="3300" kern="1200" dirty="0"/>
        </a:p>
      </dsp:txBody>
      <dsp:txXfrm>
        <a:off x="63994" y="2879584"/>
        <a:ext cx="5047396" cy="1182942"/>
      </dsp:txXfrm>
    </dsp:sp>
    <dsp:sp modelId="{8430A0BD-8F2D-3346-958D-2932ECDC78D4}">
      <dsp:nvSpPr>
        <dsp:cNvPr id="0" name=""/>
        <dsp:cNvSpPr/>
      </dsp:nvSpPr>
      <dsp:spPr>
        <a:xfrm>
          <a:off x="0" y="4221560"/>
          <a:ext cx="5175384" cy="1310930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Duże</a:t>
          </a:r>
          <a:r>
            <a:rPr lang="en-US" sz="3300" kern="1200" dirty="0"/>
            <a:t> </a:t>
          </a:r>
          <a:r>
            <a:rPr lang="en-US" sz="3300" kern="1200" dirty="0" err="1"/>
            <a:t>rzędy</a:t>
          </a:r>
          <a:r>
            <a:rPr lang="en-US" sz="3300" kern="1200" dirty="0"/>
            <a:t> → </a:t>
          </a:r>
          <a:r>
            <a:rPr lang="en-US" sz="3300" kern="1200" dirty="0" err="1"/>
            <a:t>ryzyko</a:t>
          </a:r>
          <a:r>
            <a:rPr lang="en-US" sz="3300" kern="1200" dirty="0"/>
            <a:t> </a:t>
          </a:r>
          <a:r>
            <a:rPr lang="en-US" sz="3300" kern="1200" dirty="0" err="1"/>
            <a:t>fragmentacji</a:t>
          </a:r>
          <a:r>
            <a:rPr lang="en-US" sz="3300" kern="1200" dirty="0"/>
            <a:t>/</a:t>
          </a:r>
          <a:r>
            <a:rPr lang="en-US" sz="3300" kern="1200" dirty="0" err="1"/>
            <a:t>lagu</a:t>
          </a:r>
          <a:endParaRPr lang="en-US" sz="3300" kern="1200" dirty="0"/>
        </a:p>
      </dsp:txBody>
      <dsp:txXfrm>
        <a:off x="63994" y="4285554"/>
        <a:ext cx="5047396" cy="118294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E27EBC-D41B-9843-BB92-EC6720B84367}">
      <dsp:nvSpPr>
        <dsp:cNvPr id="0" name=""/>
        <dsp:cNvSpPr/>
      </dsp:nvSpPr>
      <dsp:spPr>
        <a:xfrm>
          <a:off x="0" y="3650"/>
          <a:ext cx="5175384" cy="13109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CDC: </a:t>
          </a:r>
          <a:r>
            <a:rPr lang="en-US" sz="3300" kern="1200" dirty="0" err="1"/>
            <a:t>tabele</a:t>
          </a:r>
          <a:r>
            <a:rPr lang="en-US" sz="3300" kern="1200" dirty="0"/>
            <a:t> change </a:t>
          </a:r>
        </a:p>
      </dsp:txBody>
      <dsp:txXfrm>
        <a:off x="63994" y="67644"/>
        <a:ext cx="5047396" cy="1182942"/>
      </dsp:txXfrm>
    </dsp:sp>
    <dsp:sp modelId="{D12579DF-64E8-B842-93C2-BDCFDA63EFEE}">
      <dsp:nvSpPr>
        <dsp:cNvPr id="0" name=""/>
        <dsp:cNvSpPr/>
      </dsp:nvSpPr>
      <dsp:spPr>
        <a:xfrm>
          <a:off x="0" y="1409620"/>
          <a:ext cx="5175384" cy="1310930"/>
        </a:xfrm>
        <a:prstGeom prst="roundRect">
          <a:avLst/>
        </a:prstGeom>
        <a:solidFill>
          <a:schemeClr val="accent2">
            <a:hueOff val="1560507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CES: streaming, push, real-time, bez </a:t>
          </a:r>
          <a:r>
            <a:rPr lang="en-US" sz="3300" kern="1200" dirty="0" err="1"/>
            <a:t>persystencji</a:t>
          </a:r>
          <a:endParaRPr lang="en-US" sz="3300" kern="1200" dirty="0"/>
        </a:p>
      </dsp:txBody>
      <dsp:txXfrm>
        <a:off x="63994" y="1473614"/>
        <a:ext cx="5047396" cy="1182942"/>
      </dsp:txXfrm>
    </dsp:sp>
    <dsp:sp modelId="{BEEF9363-7E4B-784C-AEFC-7FB893E24829}">
      <dsp:nvSpPr>
        <dsp:cNvPr id="0" name=""/>
        <dsp:cNvSpPr/>
      </dsp:nvSpPr>
      <dsp:spPr>
        <a:xfrm>
          <a:off x="0" y="2815590"/>
          <a:ext cx="5175384" cy="131093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CDC: koszt IO</a:t>
          </a:r>
        </a:p>
      </dsp:txBody>
      <dsp:txXfrm>
        <a:off x="63994" y="2879584"/>
        <a:ext cx="5047396" cy="1182942"/>
      </dsp:txXfrm>
    </dsp:sp>
    <dsp:sp modelId="{F8A78396-421D-EB44-B212-A0F0510CB28C}">
      <dsp:nvSpPr>
        <dsp:cNvPr id="0" name=""/>
        <dsp:cNvSpPr/>
      </dsp:nvSpPr>
      <dsp:spPr>
        <a:xfrm>
          <a:off x="0" y="4221560"/>
          <a:ext cx="5175384" cy="1310930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CES: koszt sieci i eventów</a:t>
          </a:r>
        </a:p>
      </dsp:txBody>
      <dsp:txXfrm>
        <a:off x="63994" y="4285554"/>
        <a:ext cx="5047396" cy="11829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37BF08-93B2-9D4C-A370-452CCC293A96}" type="datetimeFigureOut">
              <a:rPr lang="en-PL" smtClean="0"/>
              <a:t>13/12/2025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85A34-FDEF-144F-9F84-2CD2A232928C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966283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085A34-FDEF-144F-9F84-2CD2A232928C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13357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085A34-FDEF-144F-9F84-2CD2A232928C}" type="slidenum">
              <a:rPr lang="en-PL" smtClean="0"/>
              <a:t>22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463502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artoon christmas tree with ornaments&#10;&#10;AI-generated content may be incorrect.">
            <a:extLst>
              <a:ext uri="{FF2B5EF4-FFF2-40B4-BE49-F238E27FC236}">
                <a16:creationId xmlns:a16="http://schemas.microsoft.com/office/drawing/2014/main" id="{03B43CBC-63D7-45D7-08A6-B903E3A85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40" y="1115122"/>
            <a:ext cx="8979519" cy="5999356"/>
          </a:xfrm>
          <a:prstGeom prst="rect">
            <a:avLst/>
          </a:prstGeom>
        </p:spPr>
      </p:pic>
      <p:pic>
        <p:nvPicPr>
          <p:cNvPr id="4" name="Obraz 4" descr="A blue and white logo&#10;&#10;Description automatically generated">
            <a:extLst>
              <a:ext uri="{FF2B5EF4-FFF2-40B4-BE49-F238E27FC236}">
                <a16:creationId xmlns:a16="http://schemas.microsoft.com/office/drawing/2014/main" id="{D74B9938-0FC2-47B1-D745-3661A1CC59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" b="1"/>
          <a:stretch>
            <a:fillRect/>
          </a:stretch>
        </p:blipFill>
        <p:spPr>
          <a:xfrm>
            <a:off x="316971" y="2736251"/>
            <a:ext cx="1038740" cy="1038740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pic>
        <p:nvPicPr>
          <p:cNvPr id="5" name="Picture 2" descr="Obraz zawierający tekst, Czcionka, logo, krąg&#10;&#10;Zawartość wygenerowana przez AI może być niepoprawna.">
            <a:extLst>
              <a:ext uri="{FF2B5EF4-FFF2-40B4-BE49-F238E27FC236}">
                <a16:creationId xmlns:a16="http://schemas.microsoft.com/office/drawing/2014/main" id="{6F33241B-7360-422B-31DF-FDB5330CA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" r="-1" b="128"/>
          <a:stretch>
            <a:fillRect/>
          </a:stretch>
        </p:blipFill>
        <p:spPr bwMode="auto">
          <a:xfrm>
            <a:off x="2889662" y="2390260"/>
            <a:ext cx="1038740" cy="1038740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braz 1" descr="A person with short hair&#10;&#10;Description automatically generated">
            <a:extLst>
              <a:ext uri="{FF2B5EF4-FFF2-40B4-BE49-F238E27FC236}">
                <a16:creationId xmlns:a16="http://schemas.microsoft.com/office/drawing/2014/main" id="{2402CE2A-DD8E-423F-E5AC-15F085A7A87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1" b="1"/>
          <a:stretch>
            <a:fillRect/>
          </a:stretch>
        </p:blipFill>
        <p:spPr>
          <a:xfrm>
            <a:off x="316971" y="908891"/>
            <a:ext cx="1470025" cy="1470026"/>
          </a:xfrm>
          <a:custGeom>
            <a:avLst/>
            <a:gdLst/>
            <a:ahLst/>
            <a:cxnLst/>
            <a:rect l="l" t="t" r="r" b="b"/>
            <a:pathLst>
              <a:path w="3118718" h="3118719">
                <a:moveTo>
                  <a:pt x="127306" y="0"/>
                </a:moveTo>
                <a:lnTo>
                  <a:pt x="2991412" y="0"/>
                </a:lnTo>
                <a:cubicBezTo>
                  <a:pt x="3061721" y="0"/>
                  <a:pt x="3118718" y="56997"/>
                  <a:pt x="3118718" y="127306"/>
                </a:cubicBezTo>
                <a:lnTo>
                  <a:pt x="3118718" y="2991413"/>
                </a:lnTo>
                <a:cubicBezTo>
                  <a:pt x="3118718" y="3061722"/>
                  <a:pt x="3061721" y="3118719"/>
                  <a:pt x="2991412" y="3118719"/>
                </a:cubicBezTo>
                <a:lnTo>
                  <a:pt x="127306" y="3118719"/>
                </a:lnTo>
                <a:cubicBezTo>
                  <a:pt x="56997" y="3118719"/>
                  <a:pt x="0" y="3061722"/>
                  <a:pt x="0" y="2991413"/>
                </a:cubicBezTo>
                <a:lnTo>
                  <a:pt x="0" y="127306"/>
                </a:lnTo>
                <a:cubicBezTo>
                  <a:pt x="0" y="56997"/>
                  <a:pt x="56997" y="0"/>
                  <a:pt x="127306" y="0"/>
                </a:cubicBezTo>
                <a:close/>
              </a:path>
            </a:pathLst>
          </a:custGeom>
        </p:spPr>
      </p:pic>
      <p:pic>
        <p:nvPicPr>
          <p:cNvPr id="2050" name="Picture 2" descr="SQL Server 2025 Launch">
            <a:extLst>
              <a:ext uri="{FF2B5EF4-FFF2-40B4-BE49-F238E27FC236}">
                <a16:creationId xmlns:a16="http://schemas.microsoft.com/office/drawing/2014/main" id="{A090DE81-487E-FD23-1222-78D0F2112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8547" y="1910094"/>
            <a:ext cx="797668" cy="826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6629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GB" sz="4000"/>
              <a:t>Schemat zdarzenia CloudEvent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1647F38-3108-A91D-E406-7550BEE199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5991109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255" y="640823"/>
            <a:ext cx="2699989" cy="5583148"/>
          </a:xfrm>
        </p:spPr>
        <p:txBody>
          <a:bodyPr anchor="ctr">
            <a:normAutofit/>
          </a:bodyPr>
          <a:lstStyle/>
          <a:p>
            <a:r>
              <a:rPr lang="en-GB" sz="4000" dirty="0" err="1"/>
              <a:t>Interakcja</a:t>
            </a:r>
            <a:r>
              <a:rPr lang="en-GB" sz="4000" dirty="0"/>
              <a:t> z </a:t>
            </a:r>
            <a:r>
              <a:rPr lang="en-GB" sz="4000" dirty="0" err="1"/>
              <a:t>dziennikiem</a:t>
            </a:r>
            <a:r>
              <a:rPr lang="en-GB" sz="4000" dirty="0"/>
              <a:t> </a:t>
            </a:r>
            <a:r>
              <a:rPr lang="en-GB" sz="4000" dirty="0" err="1"/>
              <a:t>transakcji</a:t>
            </a:r>
            <a:endParaRPr lang="en-GB" sz="4000" dirty="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D69416-D87D-126F-84E0-0E7B404B3D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6031922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pPr lvl="0"/>
            <a:r>
              <a:rPr lang="en-US" sz="4000" dirty="0" err="1"/>
              <a:t>Blokowanie</a:t>
            </a:r>
            <a:r>
              <a:rPr lang="en-US" sz="4000" dirty="0"/>
              <a:t> </a:t>
            </a:r>
            <a:r>
              <a:rPr lang="en-US" sz="4000" dirty="0" err="1"/>
              <a:t>operacji</a:t>
            </a:r>
            <a:r>
              <a:rPr lang="en-US" sz="4000" dirty="0"/>
              <a:t> truncate log </a:t>
            </a:r>
            <a:r>
              <a:rPr lang="en-US" sz="4000" dirty="0" err="1"/>
              <a:t>przy</a:t>
            </a:r>
            <a:r>
              <a:rPr lang="en-US" sz="4000" dirty="0"/>
              <a:t> </a:t>
            </a:r>
            <a:r>
              <a:rPr lang="en-US" sz="4000" dirty="0" err="1"/>
              <a:t>błędach</a:t>
            </a:r>
            <a:endParaRPr lang="en-US" sz="4000" dirty="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8D53F4C-6E45-BA40-3E30-F73C54A54D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6587072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BC131-CA59-B207-9A10-2EA89A9CD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DAA19-4244-2A6E-7212-71FACB799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GB" sz="4000" dirty="0" err="1"/>
              <a:t>Wydajność</a:t>
            </a:r>
            <a:r>
              <a:rPr lang="en-GB" sz="4000" dirty="0"/>
              <a:t> </a:t>
            </a:r>
            <a:r>
              <a:rPr lang="en-GB" sz="4000" dirty="0" err="1"/>
              <a:t>i</a:t>
            </a:r>
            <a:r>
              <a:rPr lang="en-GB" sz="4000" dirty="0"/>
              <a:t> </a:t>
            </a:r>
            <a:r>
              <a:rPr lang="en-GB" sz="4000" dirty="0" err="1"/>
              <a:t>metryki</a:t>
            </a:r>
            <a:endParaRPr lang="en-GB" sz="40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F45A4B-5DF5-BBE5-12CF-05EC635AE16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3336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Konfiguracja – T-SQL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dirty="0"/>
              <a:t>ALTER DATABASE </a:t>
            </a:r>
            <a:r>
              <a:rPr dirty="0" err="1"/>
              <a:t>db</a:t>
            </a:r>
            <a:r>
              <a:rPr dirty="0"/>
              <a:t> SET CHANGE_EVENT_STREAMING = ON;</a:t>
            </a:r>
          </a:p>
          <a:p>
            <a:r>
              <a:rPr dirty="0"/>
              <a:t>GO</a:t>
            </a:r>
          </a:p>
          <a:p>
            <a:r>
              <a:rPr dirty="0"/>
              <a:t>CREATE EVENT STREAM GROUP sg</a:t>
            </a:r>
          </a:p>
          <a:p>
            <a:r>
              <a:rPr dirty="0"/>
              <a:t>WITH (DESTINATION='', PARTITION_KEY_SCHEME='Table');</a:t>
            </a:r>
          </a:p>
          <a:p>
            <a:r>
              <a:rPr dirty="0"/>
              <a:t>GO</a:t>
            </a:r>
          </a:p>
          <a:p>
            <a:r>
              <a:rPr dirty="0"/>
              <a:t>EXEC </a:t>
            </a:r>
            <a:r>
              <a:rPr dirty="0" err="1"/>
              <a:t>sys.sp_add_object_to_event_stream_group</a:t>
            </a:r>
            <a:r>
              <a:rPr dirty="0"/>
              <a:t> </a:t>
            </a:r>
            <a:r>
              <a:rPr dirty="0" err="1"/>
              <a:t>N'sg</a:t>
            </a:r>
            <a:r>
              <a:rPr dirty="0"/>
              <a:t>', </a:t>
            </a:r>
            <a:r>
              <a:rPr dirty="0" err="1"/>
              <a:t>N'dbo.Orders</a:t>
            </a:r>
            <a:r>
              <a:rPr dirty="0"/>
              <a:t>';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GB" sz="2900"/>
              <a:t>Bezpieczeństwo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AD8234D-1F18-2969-ED59-411F6ADF32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9968175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GB" sz="3300"/>
              <a:t>Ograniczenia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64F8AD9-E015-5553-070A-BA5C46C1E8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580119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GB" sz="4700"/>
              <a:t>CES vs CDC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EC1955C-4F58-DDC5-0624-D866987999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8519587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9DB11-971D-B4D8-AD48-5A7FA6AF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1D4A8-00CE-5C38-C856-19183CE5F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DBE597-E0C9-8302-E27E-FB7913BA3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991603"/>
            <a:ext cx="7772400" cy="487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603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Monitoring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F7C881-6391-4453-1BF4-F42884DC24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607825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D3B77DCA-4E25-BABA-A500-289492CF7976}"/>
              </a:ext>
            </a:extLst>
          </p:cNvPr>
          <p:cNvSpPr txBox="1">
            <a:spLocks/>
          </p:cNvSpPr>
          <p:nvPr/>
        </p:nvSpPr>
        <p:spPr>
          <a:xfrm>
            <a:off x="1145381" y="3056632"/>
            <a:ext cx="6850857" cy="946413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algn="ctr" defTabSz="29010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en-US" sz="8800" b="0" kern="1200" cap="none" spc="-50" baseline="0">
                <a:ln w="3175">
                  <a:noFill/>
                </a:ln>
                <a:gradFill>
                  <a:gsLst>
                    <a:gs pos="4321">
                      <a:srgbClr val="000000"/>
                    </a:gs>
                    <a:gs pos="21000">
                      <a:srgbClr val="000000"/>
                    </a:gs>
                  </a:gsLst>
                  <a:path path="circle">
                    <a:fillToRect l="100000" t="100000"/>
                  </a:path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175848">
              <a:spcBef>
                <a:spcPts val="904"/>
              </a:spcBef>
              <a:spcAft>
                <a:spcPts val="0"/>
              </a:spcAft>
              <a:defRPr/>
            </a:pPr>
            <a:r>
              <a:rPr lang="en-US" sz="3300" b="1" spc="0" dirty="0">
                <a:ln>
                  <a:noFill/>
                </a:ln>
                <a:gradFill>
                  <a:gsLst>
                    <a:gs pos="89510">
                      <a:srgbClr val="000000"/>
                    </a:gs>
                    <a:gs pos="68966">
                      <a:srgbClr val="000000"/>
                    </a:gs>
                  </a:gsLst>
                  <a:path path="circle">
                    <a:fillToRect l="100000" t="100000"/>
                  </a:path>
                </a:gradFill>
                <a:latin typeface="Segoe UI Variable Display Semibold" pitchFamily="2" charset="0"/>
              </a:rPr>
              <a:t>SQL Server 2025</a:t>
            </a:r>
          </a:p>
          <a:p>
            <a:pPr defTabSz="1706888">
              <a:spcBef>
                <a:spcPts val="904"/>
              </a:spcBef>
              <a:spcAft>
                <a:spcPts val="0"/>
              </a:spcAft>
              <a:tabLst>
                <a:tab pos="1028700" algn="l"/>
              </a:tabLst>
              <a:defRPr/>
            </a:pPr>
            <a:r>
              <a:rPr lang="en-US" sz="2100" b="1" dirty="0">
                <a:gradFill flip="none" rotWithShape="1">
                  <a:gsLst>
                    <a:gs pos="0">
                      <a:srgbClr val="73262F"/>
                    </a:gs>
                    <a:gs pos="80000">
                      <a:srgbClr val="2A446F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Segoe UI Variable Display Semibold" pitchFamily="2" charset="0"/>
              </a:rPr>
              <a:t>The AI-ready enterprise database from ground to cloud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C96BAEA-1559-B814-8D66-DA2D245C0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88676" y="2079958"/>
            <a:ext cx="1166649" cy="1166649"/>
          </a:xfrm>
          <a:prstGeom prst="rect">
            <a:avLst/>
          </a:prstGeom>
        </p:spPr>
      </p:pic>
      <p:sp>
        <p:nvSpPr>
          <p:cNvPr id="7" name="Title 14">
            <a:extLst>
              <a:ext uri="{FF2B5EF4-FFF2-40B4-BE49-F238E27FC236}">
                <a16:creationId xmlns:a16="http://schemas.microsoft.com/office/drawing/2014/main" id="{0D57DF49-74D4-8A08-D0E5-4E37F9394AA2}"/>
              </a:ext>
            </a:extLst>
          </p:cNvPr>
          <p:cNvSpPr txBox="1">
            <a:spLocks/>
          </p:cNvSpPr>
          <p:nvPr/>
        </p:nvSpPr>
        <p:spPr>
          <a:xfrm>
            <a:off x="2892696" y="4370917"/>
            <a:ext cx="1371600" cy="23083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algn="ctr" defTabSz="914400">
              <a:lnSpc>
                <a:spcPct val="100000"/>
              </a:lnSpc>
              <a:spcBef>
                <a:spcPts val="2100"/>
              </a:spcBef>
              <a:buNone/>
              <a:defRPr sz="1800" b="0" kern="0" cap="none" spc="0" baseline="0">
                <a:ln>
                  <a:noFill/>
                </a:ln>
                <a:gradFill>
                  <a:gsLst>
                    <a:gs pos="59195">
                      <a:schemeClr val="tx1"/>
                    </a:gs>
                    <a:gs pos="40000">
                      <a:schemeClr val="tx1"/>
                    </a:gs>
                  </a:gsLst>
                  <a:lin ang="2700000" scaled="1"/>
                </a:gradFill>
                <a:effectLst/>
                <a:latin typeface="Segoe UI Variable Display Semibold" pitchFamily="2" charset="0"/>
              </a:defRPr>
            </a:lvl1pPr>
          </a:lstStyle>
          <a:p>
            <a:pPr defTabSz="685828">
              <a:spcBef>
                <a:spcPts val="1575"/>
              </a:spcBef>
              <a:defRPr/>
            </a:pPr>
            <a:r>
              <a:rPr lang="en-US" sz="1500" b="1" dirty="0">
                <a:solidFill>
                  <a:schemeClr val="tx1"/>
                </a:solidFill>
              </a:rPr>
              <a:t>AI built-In</a:t>
            </a:r>
          </a:p>
        </p:txBody>
      </p:sp>
      <p:cxnSp>
        <p:nvCxnSpPr>
          <p:cNvPr id="8" name="!!Straight Connector 49">
            <a:extLst>
              <a:ext uri="{FF2B5EF4-FFF2-40B4-BE49-F238E27FC236}">
                <a16:creationId xmlns:a16="http://schemas.microsoft.com/office/drawing/2014/main" id="{4E365D15-D825-6A34-A97F-F90A9ABA4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65740" y="4276625"/>
            <a:ext cx="0" cy="419415"/>
          </a:xfrm>
          <a:prstGeom prst="line">
            <a:avLst/>
          </a:prstGeom>
          <a:ln w="19050" cap="rnd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4">
            <a:extLst>
              <a:ext uri="{FF2B5EF4-FFF2-40B4-BE49-F238E27FC236}">
                <a16:creationId xmlns:a16="http://schemas.microsoft.com/office/drawing/2014/main" id="{0591880E-E5F2-A3CB-7CE1-F3EE0B6CF311}"/>
              </a:ext>
            </a:extLst>
          </p:cNvPr>
          <p:cNvSpPr txBox="1">
            <a:spLocks/>
          </p:cNvSpPr>
          <p:nvPr/>
        </p:nvSpPr>
        <p:spPr>
          <a:xfrm>
            <a:off x="438149" y="4255501"/>
            <a:ext cx="1851660" cy="46166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algn="ctr" defTabSz="914400">
              <a:lnSpc>
                <a:spcPct val="100000"/>
              </a:lnSpc>
              <a:spcBef>
                <a:spcPts val="2100"/>
              </a:spcBef>
              <a:buNone/>
              <a:defRPr sz="1800" b="0" kern="0" cap="none" spc="0" baseline="0">
                <a:ln>
                  <a:noFill/>
                </a:ln>
                <a:gradFill>
                  <a:gsLst>
                    <a:gs pos="59195">
                      <a:schemeClr val="tx1"/>
                    </a:gs>
                    <a:gs pos="40000">
                      <a:schemeClr val="tx1"/>
                    </a:gs>
                  </a:gsLst>
                  <a:lin ang="2700000" scaled="1"/>
                </a:gradFill>
                <a:effectLst/>
                <a:latin typeface="Segoe UI Variable Display Semibold" pitchFamily="2" charset="0"/>
              </a:defRPr>
            </a:lvl1pPr>
          </a:lstStyle>
          <a:p>
            <a:pPr defTabSz="1706957">
              <a:spcBef>
                <a:spcPts val="3920"/>
              </a:spcBef>
              <a:defRPr/>
            </a:pPr>
            <a:r>
              <a:rPr lang="en-US" sz="1500" dirty="0">
                <a:solidFill>
                  <a:schemeClr val="tx1"/>
                </a:solidFill>
              </a:rPr>
              <a:t>Best-in-class security and performance</a:t>
            </a:r>
          </a:p>
        </p:txBody>
      </p:sp>
      <p:sp>
        <p:nvSpPr>
          <p:cNvPr id="10" name="Title 14">
            <a:extLst>
              <a:ext uri="{FF2B5EF4-FFF2-40B4-BE49-F238E27FC236}">
                <a16:creationId xmlns:a16="http://schemas.microsoft.com/office/drawing/2014/main" id="{C79B9926-8B80-B0CD-E8E4-3BEF8DEA4EB6}"/>
              </a:ext>
            </a:extLst>
          </p:cNvPr>
          <p:cNvSpPr txBox="1">
            <a:spLocks/>
          </p:cNvSpPr>
          <p:nvPr/>
        </p:nvSpPr>
        <p:spPr>
          <a:xfrm>
            <a:off x="6841669" y="4255501"/>
            <a:ext cx="1748339" cy="46166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algn="ctr" defTabSz="914400">
              <a:lnSpc>
                <a:spcPct val="100000"/>
              </a:lnSpc>
              <a:spcBef>
                <a:spcPts val="2100"/>
              </a:spcBef>
              <a:buNone/>
              <a:defRPr sz="1800" b="0" kern="0" cap="none" spc="0" baseline="0">
                <a:ln>
                  <a:noFill/>
                </a:ln>
                <a:gradFill>
                  <a:gsLst>
                    <a:gs pos="59195">
                      <a:schemeClr val="tx1"/>
                    </a:gs>
                    <a:gs pos="40000">
                      <a:schemeClr val="tx1"/>
                    </a:gs>
                  </a:gsLst>
                  <a:lin ang="2700000" scaled="1"/>
                </a:gradFill>
                <a:effectLst/>
                <a:latin typeface="Segoe UI Variable Display Semibold" pitchFamily="2" charset="0"/>
              </a:defRPr>
            </a:lvl1pPr>
          </a:lstStyle>
          <a:p>
            <a:pPr defTabSz="685828">
              <a:spcBef>
                <a:spcPts val="1575"/>
              </a:spcBef>
              <a:defRPr/>
            </a:pPr>
            <a:r>
              <a:rPr lang="en-US" sz="1500" dirty="0">
                <a:solidFill>
                  <a:schemeClr val="tx1"/>
                </a:solidFill>
                <a:latin typeface="Segoe UI Variable Display Semibold"/>
              </a:rPr>
              <a:t>Cloud agility through Azure</a:t>
            </a:r>
            <a:endParaRPr lang="en-US" sz="1500" dirty="0">
              <a:solidFill>
                <a:schemeClr val="tx1"/>
              </a:solidFill>
            </a:endParaRPr>
          </a:p>
        </p:txBody>
      </p:sp>
      <p:cxnSp>
        <p:nvCxnSpPr>
          <p:cNvPr id="11" name="!!Straight Connector 49">
            <a:extLst>
              <a:ext uri="{FF2B5EF4-FFF2-40B4-BE49-F238E27FC236}">
                <a16:creationId xmlns:a16="http://schemas.microsoft.com/office/drawing/2014/main" id="{EF1A4707-990F-45EB-CC22-553C1FA37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540227" y="4276625"/>
            <a:ext cx="0" cy="419415"/>
          </a:xfrm>
          <a:prstGeom prst="line">
            <a:avLst/>
          </a:prstGeom>
          <a:ln w="19050" cap="rnd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4">
            <a:extLst>
              <a:ext uri="{FF2B5EF4-FFF2-40B4-BE49-F238E27FC236}">
                <a16:creationId xmlns:a16="http://schemas.microsoft.com/office/drawing/2014/main" id="{82249E7F-608D-F6B2-A969-8AF0A5D5738B}"/>
              </a:ext>
            </a:extLst>
          </p:cNvPr>
          <p:cNvSpPr txBox="1">
            <a:spLocks/>
          </p:cNvSpPr>
          <p:nvPr/>
        </p:nvSpPr>
        <p:spPr>
          <a:xfrm>
            <a:off x="4867184" y="4255501"/>
            <a:ext cx="1371600" cy="46166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algn="ctr" defTabSz="914400">
              <a:lnSpc>
                <a:spcPct val="100000"/>
              </a:lnSpc>
              <a:spcBef>
                <a:spcPts val="2100"/>
              </a:spcBef>
              <a:buNone/>
              <a:defRPr sz="1800" b="0" kern="0" cap="none" spc="0" baseline="0">
                <a:ln>
                  <a:noFill/>
                </a:ln>
                <a:gradFill>
                  <a:gsLst>
                    <a:gs pos="59195">
                      <a:schemeClr val="tx1"/>
                    </a:gs>
                    <a:gs pos="40000">
                      <a:schemeClr val="tx1"/>
                    </a:gs>
                  </a:gsLst>
                  <a:lin ang="2700000" scaled="1"/>
                </a:gradFill>
                <a:effectLst/>
                <a:latin typeface="Segoe UI Variable Display Semibold" pitchFamily="2" charset="0"/>
              </a:defRPr>
            </a:lvl1pPr>
          </a:lstStyle>
          <a:p>
            <a:pPr defTabSz="685828">
              <a:spcBef>
                <a:spcPts val="1575"/>
              </a:spcBef>
              <a:defRPr/>
            </a:pPr>
            <a:r>
              <a:rPr lang="en-US" sz="1500" dirty="0">
                <a:solidFill>
                  <a:schemeClr val="tx1"/>
                </a:solidFill>
              </a:rPr>
              <a:t>Made for developers</a:t>
            </a:r>
          </a:p>
        </p:txBody>
      </p:sp>
      <p:cxnSp>
        <p:nvCxnSpPr>
          <p:cNvPr id="13" name="!!Straight Connector 49">
            <a:extLst>
              <a:ext uri="{FF2B5EF4-FFF2-40B4-BE49-F238E27FC236}">
                <a16:creationId xmlns:a16="http://schemas.microsoft.com/office/drawing/2014/main" id="{D04CD507-8E0E-64C9-630D-D3FA18C66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91252" y="4276625"/>
            <a:ext cx="0" cy="419415"/>
          </a:xfrm>
          <a:prstGeom prst="line">
            <a:avLst/>
          </a:prstGeom>
          <a:ln w="19050" cap="rnd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3111E70-71B5-364E-6D49-EEA4A6037CBE}"/>
              </a:ext>
            </a:extLst>
          </p:cNvPr>
          <p:cNvSpPr txBox="1"/>
          <p:nvPr/>
        </p:nvSpPr>
        <p:spPr>
          <a:xfrm>
            <a:off x="1270874" y="5210740"/>
            <a:ext cx="658973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706888" fontAlgn="base">
              <a:spcBef>
                <a:spcPct val="0"/>
              </a:spcBef>
              <a:spcAft>
                <a:spcPts val="2240"/>
              </a:spcAft>
              <a:tabLst>
                <a:tab pos="1028700" algn="l"/>
              </a:tabLst>
              <a:defRPr/>
            </a:pPr>
            <a:r>
              <a:rPr lang="en-US" sz="1350" b="1" dirty="0">
                <a:ln w="3175">
                  <a:noFill/>
                </a:ln>
                <a:gradFill flip="none" rotWithShape="1">
                  <a:gsLst>
                    <a:gs pos="0">
                      <a:srgbClr val="73262F"/>
                    </a:gs>
                    <a:gs pos="80000">
                      <a:srgbClr val="2A446F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Segoe UI Variable Display Semibold" pitchFamily="2" charset="0"/>
                <a:cs typeface="Segoe UI" pitchFamily="34" charset="0"/>
              </a:rPr>
              <a:t>aka.ms/sqlserver2025</a:t>
            </a:r>
          </a:p>
        </p:txBody>
      </p:sp>
    </p:spTree>
    <p:extLst>
      <p:ext uri="{BB962C8B-B14F-4D97-AF65-F5344CB8AC3E}">
        <p14:creationId xmlns:p14="http://schemas.microsoft.com/office/powerpoint/2010/main" val="4153570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08333E-7 0 L 2.08333E-7 0.03542 " pathEditMode="relative" rAng="0" ptsTypes="AA">
                                      <p:cBhvr>
                                        <p:cTn id="9" dur="7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75E-6 4.44444E-6 L 3.75E-6 0.03541 " pathEditMode="relative" rAng="0" ptsTypes="AA">
                                      <p:cBhvr>
                                        <p:cTn id="14" dur="7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45833E-6 4.44444E-6 L 1.45833E-6 0.03541 " pathEditMode="relative" rAng="0" ptsTypes="AA">
                                      <p:cBhvr>
                                        <p:cTn id="19" dur="7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11022E-16 4.44444E-6 L 1.11022E-16 0.03541 " pathEditMode="relative" rAng="0" ptsTypes="AA">
                                      <p:cBhvr>
                                        <p:cTn id="24" dur="7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6" presetClass="entr" presetSubtype="4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04167E-6 4.44444E-6 L 1.04167E-6 0.01967 " pathEditMode="relative" rAng="0" ptsTypes="AA">
                                      <p:cBhvr>
                                        <p:cTn id="29" dur="5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7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375E-6 4.44444E-6 L -4.375E-6 0.01967 " pathEditMode="relative" rAng="0" ptsTypes="AA">
                                      <p:cBhvr>
                                        <p:cTn id="34" dur="5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72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66667E-6 4.44444E-6 L -1.66667E-6 0.03541 " pathEditMode="relative" rAng="0" ptsTypes="AA">
                                      <p:cBhvr>
                                        <p:cTn id="39" dur="7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6" presetClass="entr" presetSubtype="4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33333E-6 4.44444E-6 L -3.33333E-6 0.01967 " pathEditMode="relative" rAng="0" ptsTypes="AA">
                                      <p:cBhvr>
                                        <p:cTn id="44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72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0 0.03542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9" grpId="0"/>
      <p:bldP spid="9" grpId="1"/>
      <p:bldP spid="10" grpId="0"/>
      <p:bldP spid="10" grpId="1"/>
      <p:bldP spid="12" grpId="0"/>
      <p:bldP spid="12" grpId="1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GB" sz="4700"/>
              <a:t>Dobre praktyki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2B80F29-9535-3054-3F73-F576DC92D1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2531234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GB" sz="3300"/>
              <a:t>Zastosowania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8832774-CA9F-FC0E-B16E-A6C50D5C64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1713227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GB" sz="2900"/>
              <a:t>Podsumowanie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9136C23-3554-525F-569E-B9DF84BE5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9659718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cartoon christmas tree with ornaments&#10;&#10;AI-generated content may be incorrect.">
            <a:extLst>
              <a:ext uri="{FF2B5EF4-FFF2-40B4-BE49-F238E27FC236}">
                <a16:creationId xmlns:a16="http://schemas.microsoft.com/office/drawing/2014/main" id="{570C8E34-C73C-922D-7CB8-9C03DF351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6466" y="643466"/>
            <a:ext cx="557106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26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D9B7E-EDAC-343C-7041-C2287EF6B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L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852320D-5FDA-75C1-3C16-FE0C78753B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459" y="944109"/>
            <a:ext cx="9158917" cy="5151891"/>
          </a:xfrm>
        </p:spPr>
      </p:pic>
    </p:spTree>
    <p:extLst>
      <p:ext uri="{BB962C8B-B14F-4D97-AF65-F5344CB8AC3E}">
        <p14:creationId xmlns:p14="http://schemas.microsoft.com/office/powerpoint/2010/main" val="2544995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3321" y="3165298"/>
            <a:ext cx="4355594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42858" y="2085760"/>
            <a:ext cx="6857572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030" y="2767106"/>
            <a:ext cx="21606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SQL Server 2025 – Change Event Streaming</a:t>
            </a:r>
          </a:p>
        </p:txBody>
      </p:sp>
      <p:pic>
        <p:nvPicPr>
          <p:cNvPr id="8" name="Content Placeholder 7" descr="A diagram of a server&#10;&#10;AI-generated content may be incorrect.">
            <a:extLst>
              <a:ext uri="{FF2B5EF4-FFF2-40B4-BE49-F238E27FC236}">
                <a16:creationId xmlns:a16="http://schemas.microsoft.com/office/drawing/2014/main" id="{0CF5C8CF-6E28-8181-2143-5757CB27D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6821" y="1620305"/>
            <a:ext cx="5419311" cy="3617389"/>
          </a:xfrm>
          <a:prstGeom prst="rect">
            <a:avLst/>
          </a:prstGeom>
        </p:spPr>
      </p:pic>
      <p:sp>
        <p:nvSpPr>
          <p:cNvPr id="3" name="AutoShape 2" descr="Generated image">
            <a:extLst>
              <a:ext uri="{FF2B5EF4-FFF2-40B4-BE49-F238E27FC236}">
                <a16:creationId xmlns:a16="http://schemas.microsoft.com/office/drawing/2014/main" id="{EC20F58C-826E-619B-3A77-03E24DE880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P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C809C-6CDC-62A8-EC01-49765F68B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17E42-4089-4F0A-1D2B-0B3EB7E4D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L" dirty="0"/>
          </a:p>
        </p:txBody>
      </p:sp>
      <p:pic>
        <p:nvPicPr>
          <p:cNvPr id="1026" name="Picture 2" descr="🔥 Niesłychanie rzadki biały kruk, występujący prawie wyłącznie na wyspie  Vancouver w Kanadzie. Co roku rodzi się tylko garstka takich ptaków! :  r/NatureIsFuckingLit">
            <a:extLst>
              <a:ext uri="{FF2B5EF4-FFF2-40B4-BE49-F238E27FC236}">
                <a16:creationId xmlns:a16="http://schemas.microsoft.com/office/drawing/2014/main" id="{351BB713-EACC-F44A-4C7C-BA900E313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059" y="274638"/>
            <a:ext cx="5026794" cy="628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9044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8">
            <a:extLst>
              <a:ext uri="{FF2B5EF4-FFF2-40B4-BE49-F238E27FC236}">
                <a16:creationId xmlns:a16="http://schemas.microsoft.com/office/drawing/2014/main" id="{6121B844-C768-D86E-5284-1733406360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4588" y="250862"/>
            <a:ext cx="4454823" cy="635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544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485AB-048E-B029-FB5F-33A622D82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0" y="670218"/>
            <a:ext cx="818223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700" dirty="0"/>
              <a:t>Strona 136 - 148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2032" y="1800088"/>
            <a:ext cx="4057650" cy="18288"/>
          </a:xfrm>
          <a:custGeom>
            <a:avLst/>
            <a:gdLst>
              <a:gd name="csX0" fmla="*/ 0 w 4057650"/>
              <a:gd name="csY0" fmla="*/ 0 h 18288"/>
              <a:gd name="csX1" fmla="*/ 757428 w 4057650"/>
              <a:gd name="csY1" fmla="*/ 0 h 18288"/>
              <a:gd name="csX2" fmla="*/ 1474279 w 4057650"/>
              <a:gd name="csY2" fmla="*/ 0 h 18288"/>
              <a:gd name="csX3" fmla="*/ 2191131 w 4057650"/>
              <a:gd name="csY3" fmla="*/ 0 h 18288"/>
              <a:gd name="csX4" fmla="*/ 2745676 w 4057650"/>
              <a:gd name="csY4" fmla="*/ 0 h 18288"/>
              <a:gd name="csX5" fmla="*/ 3340798 w 4057650"/>
              <a:gd name="csY5" fmla="*/ 0 h 18288"/>
              <a:gd name="csX6" fmla="*/ 4057650 w 4057650"/>
              <a:gd name="csY6" fmla="*/ 0 h 18288"/>
              <a:gd name="csX7" fmla="*/ 4057650 w 4057650"/>
              <a:gd name="csY7" fmla="*/ 18288 h 18288"/>
              <a:gd name="csX8" fmla="*/ 3381375 w 4057650"/>
              <a:gd name="csY8" fmla="*/ 18288 h 18288"/>
              <a:gd name="csX9" fmla="*/ 2826830 w 4057650"/>
              <a:gd name="csY9" fmla="*/ 18288 h 18288"/>
              <a:gd name="csX10" fmla="*/ 2272284 w 4057650"/>
              <a:gd name="csY10" fmla="*/ 18288 h 18288"/>
              <a:gd name="csX11" fmla="*/ 1555432 w 4057650"/>
              <a:gd name="csY11" fmla="*/ 18288 h 18288"/>
              <a:gd name="csX12" fmla="*/ 960310 w 4057650"/>
              <a:gd name="csY12" fmla="*/ 18288 h 18288"/>
              <a:gd name="csX13" fmla="*/ 0 w 4057650"/>
              <a:gd name="csY13" fmla="*/ 18288 h 18288"/>
              <a:gd name="csX14" fmla="*/ 0 w 4057650"/>
              <a:gd name="csY14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4057650" h="18288" fill="none" extrusionOk="0">
                <a:moveTo>
                  <a:pt x="0" y="0"/>
                </a:moveTo>
                <a:cubicBezTo>
                  <a:pt x="371182" y="3227"/>
                  <a:pt x="494372" y="9222"/>
                  <a:pt x="757428" y="0"/>
                </a:cubicBezTo>
                <a:cubicBezTo>
                  <a:pt x="1020484" y="-9222"/>
                  <a:pt x="1116719" y="-4357"/>
                  <a:pt x="1474279" y="0"/>
                </a:cubicBezTo>
                <a:cubicBezTo>
                  <a:pt x="1831839" y="4357"/>
                  <a:pt x="1920973" y="-11809"/>
                  <a:pt x="2191131" y="0"/>
                </a:cubicBezTo>
                <a:cubicBezTo>
                  <a:pt x="2461289" y="11809"/>
                  <a:pt x="2589480" y="-22604"/>
                  <a:pt x="2745676" y="0"/>
                </a:cubicBezTo>
                <a:cubicBezTo>
                  <a:pt x="2901872" y="22604"/>
                  <a:pt x="3136452" y="-12306"/>
                  <a:pt x="3340798" y="0"/>
                </a:cubicBezTo>
                <a:cubicBezTo>
                  <a:pt x="3545144" y="12306"/>
                  <a:pt x="3766934" y="-21556"/>
                  <a:pt x="4057650" y="0"/>
                </a:cubicBezTo>
                <a:cubicBezTo>
                  <a:pt x="4057150" y="8855"/>
                  <a:pt x="4057759" y="14521"/>
                  <a:pt x="4057650" y="18288"/>
                </a:cubicBezTo>
                <a:cubicBezTo>
                  <a:pt x="3743404" y="40125"/>
                  <a:pt x="3625516" y="-14923"/>
                  <a:pt x="3381375" y="18288"/>
                </a:cubicBezTo>
                <a:cubicBezTo>
                  <a:pt x="3137235" y="51499"/>
                  <a:pt x="2946571" y="1"/>
                  <a:pt x="2826830" y="18288"/>
                </a:cubicBezTo>
                <a:cubicBezTo>
                  <a:pt x="2707090" y="36575"/>
                  <a:pt x="2402756" y="1432"/>
                  <a:pt x="2272284" y="18288"/>
                </a:cubicBezTo>
                <a:cubicBezTo>
                  <a:pt x="2141812" y="35144"/>
                  <a:pt x="1895935" y="18199"/>
                  <a:pt x="1555432" y="18288"/>
                </a:cubicBezTo>
                <a:cubicBezTo>
                  <a:pt x="1214929" y="18377"/>
                  <a:pt x="1103072" y="14503"/>
                  <a:pt x="960310" y="18288"/>
                </a:cubicBezTo>
                <a:cubicBezTo>
                  <a:pt x="817548" y="22073"/>
                  <a:pt x="402272" y="-29359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057650" h="18288" stroke="0" extrusionOk="0">
                <a:moveTo>
                  <a:pt x="0" y="0"/>
                </a:moveTo>
                <a:cubicBezTo>
                  <a:pt x="248348" y="13145"/>
                  <a:pt x="486117" y="25042"/>
                  <a:pt x="635698" y="0"/>
                </a:cubicBezTo>
                <a:cubicBezTo>
                  <a:pt x="785279" y="-25042"/>
                  <a:pt x="917762" y="-5537"/>
                  <a:pt x="1190244" y="0"/>
                </a:cubicBezTo>
                <a:cubicBezTo>
                  <a:pt x="1462726" y="5537"/>
                  <a:pt x="1667120" y="-21232"/>
                  <a:pt x="1947672" y="0"/>
                </a:cubicBezTo>
                <a:cubicBezTo>
                  <a:pt x="2228224" y="21232"/>
                  <a:pt x="2280631" y="-21698"/>
                  <a:pt x="2583370" y="0"/>
                </a:cubicBezTo>
                <a:cubicBezTo>
                  <a:pt x="2886109" y="21698"/>
                  <a:pt x="3022941" y="19647"/>
                  <a:pt x="3219069" y="0"/>
                </a:cubicBezTo>
                <a:cubicBezTo>
                  <a:pt x="3415197" y="-19647"/>
                  <a:pt x="3747500" y="26991"/>
                  <a:pt x="4057650" y="0"/>
                </a:cubicBezTo>
                <a:cubicBezTo>
                  <a:pt x="4056752" y="7180"/>
                  <a:pt x="4057819" y="13790"/>
                  <a:pt x="4057650" y="18288"/>
                </a:cubicBezTo>
                <a:cubicBezTo>
                  <a:pt x="3865148" y="-3313"/>
                  <a:pt x="3702543" y="49468"/>
                  <a:pt x="3381375" y="18288"/>
                </a:cubicBezTo>
                <a:cubicBezTo>
                  <a:pt x="3060208" y="-12892"/>
                  <a:pt x="2956571" y="-8678"/>
                  <a:pt x="2826830" y="18288"/>
                </a:cubicBezTo>
                <a:cubicBezTo>
                  <a:pt x="2697089" y="45254"/>
                  <a:pt x="2411031" y="43154"/>
                  <a:pt x="2150555" y="18288"/>
                </a:cubicBezTo>
                <a:cubicBezTo>
                  <a:pt x="1890080" y="-6578"/>
                  <a:pt x="1741827" y="-615"/>
                  <a:pt x="1474280" y="18288"/>
                </a:cubicBezTo>
                <a:cubicBezTo>
                  <a:pt x="1206734" y="37191"/>
                  <a:pt x="998203" y="33335"/>
                  <a:pt x="838581" y="18288"/>
                </a:cubicBezTo>
                <a:cubicBezTo>
                  <a:pt x="678959" y="3241"/>
                  <a:pt x="187101" y="-13212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book with text on it&#10;&#10;AI-generated content may be incorrect.">
            <a:extLst>
              <a:ext uri="{FF2B5EF4-FFF2-40B4-BE49-F238E27FC236}">
                <a16:creationId xmlns:a16="http://schemas.microsoft.com/office/drawing/2014/main" id="{B807804C-D223-1757-D801-3561F36DD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260" y="2538167"/>
            <a:ext cx="2700030" cy="3600041"/>
          </a:xfrm>
          <a:prstGeom prst="rect">
            <a:avLst/>
          </a:prstGeom>
        </p:spPr>
      </p:pic>
      <p:pic>
        <p:nvPicPr>
          <p:cNvPr id="5" name="Content Placeholder 4" descr="A page of a book with text&#10;&#10;AI-generated content may be incorrect.">
            <a:extLst>
              <a:ext uri="{FF2B5EF4-FFF2-40B4-BE49-F238E27FC236}">
                <a16:creationId xmlns:a16="http://schemas.microsoft.com/office/drawing/2014/main" id="{04549DB6-A163-5444-B44C-42385AB9A1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45300" y="2538167"/>
            <a:ext cx="2700030" cy="3600041"/>
          </a:xfrm>
          <a:prstGeom prst="rect">
            <a:avLst/>
          </a:prstGeom>
        </p:spPr>
      </p:pic>
      <p:pic>
        <p:nvPicPr>
          <p:cNvPr id="9" name="Picture 8" descr="A book with text on it&#10;&#10;AI-generated content may be incorrect.">
            <a:extLst>
              <a:ext uri="{FF2B5EF4-FFF2-40B4-BE49-F238E27FC236}">
                <a16:creationId xmlns:a16="http://schemas.microsoft.com/office/drawing/2014/main" id="{629C7A7C-0606-EFBB-D63D-ED89C216A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220" y="2538167"/>
            <a:ext cx="2700030" cy="360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01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GB" sz="4700"/>
              <a:t>Czym jest CES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9E50F55-D185-2D81-EA00-93982112F0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175129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3998" cy="4267200"/>
            <a:chOff x="7467600" y="0"/>
            <a:chExt cx="4724400" cy="685800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457201"/>
            <a:ext cx="84582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990599"/>
            <a:ext cx="7429500" cy="685800"/>
          </a:xfrm>
        </p:spPr>
        <p:txBody>
          <a:bodyPr anchor="t">
            <a:normAutofit/>
          </a:bodyPr>
          <a:lstStyle/>
          <a:p>
            <a:r>
              <a:rPr lang="en-GB" sz="3500"/>
              <a:t>Jak działa wewnętrznie</a:t>
            </a:r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8B048BF5-FFF4-AD4C-BE7F-0998FD8829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5215182"/>
              </p:ext>
            </p:extLst>
          </p:nvPr>
        </p:nvGraphicFramePr>
        <p:xfrm>
          <a:off x="514350" y="2137228"/>
          <a:ext cx="81153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495</Words>
  <Application>Microsoft Macintosh PowerPoint</Application>
  <PresentationFormat>On-screen Show (4:3)</PresentationFormat>
  <Paragraphs>88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Aptos</vt:lpstr>
      <vt:lpstr>Arial</vt:lpstr>
      <vt:lpstr>Calibri</vt:lpstr>
      <vt:lpstr>Segoe UI Variable Display Semibold</vt:lpstr>
      <vt:lpstr>Office Theme</vt:lpstr>
      <vt:lpstr>PowerPoint Presentation</vt:lpstr>
      <vt:lpstr>PowerPoint Presentation</vt:lpstr>
      <vt:lpstr>PowerPoint Presentation</vt:lpstr>
      <vt:lpstr>SQL Server 2025 – Change Event Streaming</vt:lpstr>
      <vt:lpstr>PowerPoint Presentation</vt:lpstr>
      <vt:lpstr>PowerPoint Presentation</vt:lpstr>
      <vt:lpstr>Strona 136 - 148</vt:lpstr>
      <vt:lpstr>Czym jest CES</vt:lpstr>
      <vt:lpstr>Jak działa wewnętrznie</vt:lpstr>
      <vt:lpstr>Schemat zdarzenia CloudEvent</vt:lpstr>
      <vt:lpstr>Interakcja z dziennikiem transakcji</vt:lpstr>
      <vt:lpstr>Blokowanie operacji truncate log przy błędach</vt:lpstr>
      <vt:lpstr>Wydajność i metryki</vt:lpstr>
      <vt:lpstr>Konfiguracja – T-SQL</vt:lpstr>
      <vt:lpstr>Bezpieczeństwo</vt:lpstr>
      <vt:lpstr>Ograniczenia</vt:lpstr>
      <vt:lpstr>CES vs CDC</vt:lpstr>
      <vt:lpstr>PowerPoint Presentation</vt:lpstr>
      <vt:lpstr>Monitoring</vt:lpstr>
      <vt:lpstr>Dobre praktyki</vt:lpstr>
      <vt:lpstr>Zastosowania</vt:lpstr>
      <vt:lpstr>Podsumowanie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Damian Widera</cp:lastModifiedBy>
  <cp:revision>15</cp:revision>
  <dcterms:created xsi:type="dcterms:W3CDTF">2013-01-27T09:14:16Z</dcterms:created>
  <dcterms:modified xsi:type="dcterms:W3CDTF">2025-12-13T14:12:03Z</dcterms:modified>
  <cp:category/>
</cp:coreProperties>
</file>

<file path=docProps/thumbnail.jpeg>
</file>